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5" r:id="rId5"/>
    <p:sldMasterId id="2147484247" r:id="rId6"/>
  </p:sldMasterIdLst>
  <p:notesMasterIdLst>
    <p:notesMasterId r:id="rId21"/>
  </p:notesMasterIdLst>
  <p:handoutMasterIdLst>
    <p:handoutMasterId r:id="rId22"/>
  </p:handoutMasterIdLst>
  <p:sldIdLst>
    <p:sldId id="1515" r:id="rId7"/>
    <p:sldId id="1538" r:id="rId8"/>
    <p:sldId id="1539" r:id="rId9"/>
    <p:sldId id="1480" r:id="rId10"/>
    <p:sldId id="1542" r:id="rId11"/>
    <p:sldId id="1540" r:id="rId12"/>
    <p:sldId id="1543" r:id="rId13"/>
    <p:sldId id="1545" r:id="rId14"/>
    <p:sldId id="1546" r:id="rId15"/>
    <p:sldId id="1544" r:id="rId16"/>
    <p:sldId id="1547" r:id="rId17"/>
    <p:sldId id="1548" r:id="rId18"/>
    <p:sldId id="1541" r:id="rId19"/>
    <p:sldId id="1537" r:id="rId20"/>
  </p:sldIdLst>
  <p:sldSz cx="12436475" cy="6994525"/>
  <p:notesSz cx="7023100" cy="93091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71" userDrawn="1">
          <p15:clr>
            <a:srgbClr val="A4A3A4"/>
          </p15:clr>
        </p15:guide>
        <p15:guide id="2" pos="3917">
          <p15:clr>
            <a:srgbClr val="A4A3A4"/>
          </p15:clr>
        </p15:guide>
        <p15:guide id="3" orient="horz" pos="3907" userDrawn="1">
          <p15:clr>
            <a:srgbClr val="A4A3A4"/>
          </p15:clr>
        </p15:guide>
        <p15:guide id="4" orient="horz" pos="2355">
          <p15:clr>
            <a:srgbClr val="A4A3A4"/>
          </p15:clr>
        </p15:guide>
        <p15:guide id="5" orient="horz" pos="3740">
          <p15:clr>
            <a:srgbClr val="A4A3A4"/>
          </p15:clr>
        </p15:guide>
        <p15:guide id="6" pos="3934">
          <p15:clr>
            <a:srgbClr val="A4A3A4"/>
          </p15:clr>
        </p15:guide>
        <p15:guide id="7" orient="horz" pos="2383">
          <p15:clr>
            <a:srgbClr val="A4A3A4"/>
          </p15:clr>
        </p15:guide>
        <p15:guide id="8" pos="3975">
          <p15:clr>
            <a:srgbClr val="A4A3A4"/>
          </p15:clr>
        </p15:guide>
      </p15:sldGuideLst>
    </p:ext>
    <p:ext uri="{2D200454-40CA-4A62-9FC3-DE9A4176ACB9}">
      <p15:notesGuideLst xmlns:p15="http://schemas.microsoft.com/office/powerpoint/2012/main">
        <p15:guide id="1" orient="horz" pos="2932" userDrawn="1">
          <p15:clr>
            <a:srgbClr val="A4A3A4"/>
          </p15:clr>
        </p15:guide>
        <p15:guide id="2" pos="2212"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7" name="Shannon Ropell" initials="" lastIdx="1" clrIdx="7"/>
  <p:cmAuthor id="1" name="Mary Feil-Jacobs" initials="MFJ" lastIdx="43" clrIdx="1"/>
  <p:cmAuthor id="8" name="Jason Santos" initials="" lastIdx="1" clrIdx="8"/>
  <p:cmAuthor id="2" name="Tammi Taylor" initials="TT" lastIdx="26" clrIdx="2"/>
  <p:cmAuthor id="9" name="Alexis Yurovchak" initials="AY" lastIdx="5" clrIdx="9">
    <p:extLst/>
  </p:cmAuthor>
  <p:cmAuthor id="3" name="Shelby Kennard" initials="SK" lastIdx="12" clrIdx="3">
    <p:extLst/>
  </p:cmAuthor>
  <p:cmAuthor id="10" name="Justin Jed" initials="" lastIdx="0" clrIdx="10"/>
  <p:cmAuthor id="4" name="Stacy Welch" initials="" lastIdx="4" clrIdx="4"/>
  <p:cmAuthor id="5" name="Stephanie  Camp" initials="SC" lastIdx="24" clrIdx="5"/>
  <p:cmAuthor id="6" name="HENRY" initials="H" lastIdx="48" clrIdx="6">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690C"/>
    <a:srgbClr val="58585B"/>
    <a:srgbClr val="464649"/>
    <a:srgbClr val="9F9E9E"/>
    <a:srgbClr val="29B7E8"/>
    <a:srgbClr val="B9B9B9"/>
    <a:srgbClr val="9BCA5C"/>
    <a:srgbClr val="FB9E25"/>
    <a:srgbClr val="EAEAEA"/>
    <a:srgbClr val="0F0F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03" autoAdjust="0"/>
    <p:restoredTop sz="90711" autoAdjust="0"/>
  </p:normalViewPr>
  <p:slideViewPr>
    <p:cSldViewPr snapToGrid="0" snapToObjects="1">
      <p:cViewPr varScale="1">
        <p:scale>
          <a:sx n="79" d="100"/>
          <a:sy n="79" d="100"/>
        </p:scale>
        <p:origin x="883" y="77"/>
      </p:cViewPr>
      <p:guideLst>
        <p:guide orient="horz" pos="2971"/>
        <p:guide pos="3917"/>
        <p:guide orient="horz" pos="3907"/>
        <p:guide orient="horz" pos="2355"/>
        <p:guide orient="horz" pos="3740"/>
        <p:guide pos="3934"/>
        <p:guide orient="horz" pos="2383"/>
        <p:guide pos="3975"/>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5424"/>
    </p:cViewPr>
  </p:sorterViewPr>
  <p:notesViewPr>
    <p:cSldViewPr snapToGrid="0" snapToObjects="1" showGuides="1">
      <p:cViewPr varScale="1">
        <p:scale>
          <a:sx n="83" d="100"/>
          <a:sy n="83" d="100"/>
        </p:scale>
        <p:origin x="2922" y="96"/>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commentAuthors" Target="commentAuthor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978133" y="0"/>
            <a:ext cx="3043343" cy="465455"/>
          </a:xfrm>
          <a:prstGeom prst="rect">
            <a:avLst/>
          </a:prstGeom>
        </p:spPr>
        <p:txBody>
          <a:bodyPr vert="horz" lIns="93315" tIns="46657" rIns="93315" bIns="46657" rtlCol="0"/>
          <a:lstStyle>
            <a:lvl1pPr algn="r">
              <a:defRPr sz="1200"/>
            </a:lvl1pPr>
          </a:lstStyle>
          <a:p>
            <a:fld id="{827AAADD-8F94-4863-AB67-1D448E3F1BC3}" type="datetime1">
              <a:rPr lang="en-US" smtClean="0">
                <a:latin typeface="Arial"/>
              </a:rPr>
              <a:pPr/>
              <a:t>12/2/2015</a:t>
            </a:fld>
            <a:endParaRPr lang="en-US" dirty="0">
              <a:latin typeface="Arial"/>
            </a:endParaRPr>
          </a:p>
        </p:txBody>
      </p:sp>
      <p:sp>
        <p:nvSpPr>
          <p:cNvPr id="9" name="Slide Number Placeholder 8"/>
          <p:cNvSpPr>
            <a:spLocks noGrp="1"/>
          </p:cNvSpPr>
          <p:nvPr>
            <p:ph type="sldNum" sz="quarter" idx="3"/>
          </p:nvPr>
        </p:nvSpPr>
        <p:spPr>
          <a:xfrm>
            <a:off x="5922815" y="8842030"/>
            <a:ext cx="1098660" cy="465455"/>
          </a:xfrm>
          <a:prstGeom prst="rect">
            <a:avLst/>
          </a:prstGeom>
        </p:spPr>
        <p:txBody>
          <a:bodyPr vert="horz" lIns="93315" tIns="46657" rIns="93315" bIns="46657" rtlCol="0" anchor="b"/>
          <a:lstStyle>
            <a:lvl1pPr algn="r">
              <a:defRPr sz="1200"/>
            </a:lvl1pPr>
          </a:lstStyle>
          <a:p>
            <a:fld id="{0EC9E9D6-92A0-482B-A603-C9BA7FFB8190}" type="slidenum">
              <a:rPr lang="en-US" smtClean="0">
                <a:latin typeface="Arial"/>
              </a:rPr>
              <a:pPr/>
              <a:t>‹#›</a:t>
            </a:fld>
            <a:endParaRPr lang="en-US" dirty="0">
              <a:latin typeface="Arial"/>
            </a:endParaRPr>
          </a:p>
        </p:txBody>
      </p:sp>
      <p:sp>
        <p:nvSpPr>
          <p:cNvPr id="3" name="Footer Placeholder 2"/>
          <p:cNvSpPr>
            <a:spLocks noGrp="1"/>
          </p:cNvSpPr>
          <p:nvPr>
            <p:ph type="ftr" sz="quarter" idx="2"/>
          </p:nvPr>
        </p:nvSpPr>
        <p:spPr>
          <a:xfrm>
            <a:off x="327780" y="8842031"/>
            <a:ext cx="5595033" cy="467071"/>
          </a:xfrm>
          <a:prstGeom prst="rect">
            <a:avLst/>
          </a:prstGeom>
        </p:spPr>
        <p:txBody>
          <a:bodyPr vert="horz" lIns="93315" tIns="46657" rIns="93315" bIns="46657" rtlCol="0" anchor="b"/>
          <a:lstStyle>
            <a:lvl1pPr algn="l">
              <a:defRPr sz="1200"/>
            </a:lvl1pPr>
          </a:lstStyle>
          <a:p>
            <a:r>
              <a:rPr lang="en-US" sz="500" dirty="0">
                <a:latin typeface="Aria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hdphoto1.wdp>
</file>

<file path=ppt/media/hdphoto2.wdp>
</file>

<file path=ppt/media/image1.png>
</file>

<file path=ppt/media/image10.png>
</file>

<file path=ppt/media/image11.png>
</file>

<file path=ppt/media/image12.png>
</file>

<file path=ppt/media/image13.png>
</file>

<file path=ppt/media/image14.jpe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043343" cy="465455"/>
          </a:xfrm>
          <a:prstGeom prst="rect">
            <a:avLst/>
          </a:prstGeom>
        </p:spPr>
        <p:txBody>
          <a:bodyPr vert="horz" lIns="93315" tIns="46657" rIns="93315" bIns="46657" rtlCol="0"/>
          <a:lstStyle>
            <a:lvl1pPr algn="l">
              <a:defRPr sz="1200">
                <a:latin typeface="Arial"/>
              </a:defRPr>
            </a:lvl1pPr>
          </a:lstStyle>
          <a:p>
            <a:endParaRPr lang="en-US" dirty="0"/>
          </a:p>
        </p:txBody>
      </p:sp>
      <p:sp>
        <p:nvSpPr>
          <p:cNvPr id="9" name="Slide Image Placeholder 8"/>
          <p:cNvSpPr>
            <a:spLocks noGrp="1" noRot="1" noChangeAspect="1"/>
          </p:cNvSpPr>
          <p:nvPr>
            <p:ph type="sldImg" idx="2"/>
          </p:nvPr>
        </p:nvSpPr>
        <p:spPr>
          <a:xfrm>
            <a:off x="407988" y="698500"/>
            <a:ext cx="6207125" cy="3490913"/>
          </a:xfrm>
          <a:prstGeom prst="rect">
            <a:avLst/>
          </a:prstGeom>
          <a:noFill/>
          <a:ln w="12700">
            <a:solidFill>
              <a:prstClr val="black"/>
            </a:solidFill>
          </a:ln>
        </p:spPr>
        <p:txBody>
          <a:bodyPr vert="horz" lIns="93315" tIns="46657" rIns="93315" bIns="46657" rtlCol="0" anchor="ctr"/>
          <a:lstStyle/>
          <a:p>
            <a:endParaRPr lang="en-US" dirty="0"/>
          </a:p>
        </p:txBody>
      </p:sp>
      <p:sp>
        <p:nvSpPr>
          <p:cNvPr id="10" name="Footer Placeholder 9"/>
          <p:cNvSpPr>
            <a:spLocks noGrp="1"/>
          </p:cNvSpPr>
          <p:nvPr>
            <p:ph type="ftr" sz="quarter" idx="4"/>
          </p:nvPr>
        </p:nvSpPr>
        <p:spPr>
          <a:xfrm>
            <a:off x="0" y="8843646"/>
            <a:ext cx="6063276" cy="362391"/>
          </a:xfrm>
          <a:prstGeom prst="rect">
            <a:avLst/>
          </a:prstGeom>
        </p:spPr>
        <p:txBody>
          <a:bodyPr vert="horz" lIns="93315" tIns="46657" rIns="93315" bIns="46657" rtlCol="0" anchor="b"/>
          <a:lstStyle>
            <a:lvl1pPr marL="583214" indent="0" algn="l">
              <a:defRPr sz="1200">
                <a:latin typeface="Arial"/>
                <a:ea typeface="Arial"/>
                <a:cs typeface="Arial"/>
              </a:defRPr>
            </a:lvl1pPr>
          </a:lstStyle>
          <a:p>
            <a:pPr defTabSz="932833" eaLnBrk="0" hangingPunct="0"/>
            <a:r>
              <a:rPr lang="en-US" sz="400" smtClean="0">
                <a:gradFill>
                  <a:gsLst>
                    <a:gs pos="0">
                      <a:prstClr val="black"/>
                    </a:gs>
                    <a:gs pos="100000">
                      <a:prstClr val="black"/>
                    </a:gs>
                  </a:gsLst>
                  <a:lin ang="5400000" scaled="0"/>
                </a:gradFil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endParaRPr>
          </a:p>
        </p:txBody>
      </p:sp>
      <p:sp>
        <p:nvSpPr>
          <p:cNvPr id="11" name="Date Placeholder 10"/>
          <p:cNvSpPr>
            <a:spLocks noGrp="1"/>
          </p:cNvSpPr>
          <p:nvPr>
            <p:ph type="dt" idx="1"/>
          </p:nvPr>
        </p:nvSpPr>
        <p:spPr>
          <a:xfrm>
            <a:off x="3978133" y="0"/>
            <a:ext cx="3043343" cy="465455"/>
          </a:xfrm>
          <a:prstGeom prst="rect">
            <a:avLst/>
          </a:prstGeom>
        </p:spPr>
        <p:txBody>
          <a:bodyPr vert="horz" lIns="93315" tIns="46657" rIns="93315" bIns="46657" rtlCol="0"/>
          <a:lstStyle>
            <a:lvl1pPr algn="r">
              <a:defRPr sz="1200">
                <a:latin typeface="Arial"/>
              </a:defRPr>
            </a:lvl1pPr>
          </a:lstStyle>
          <a:p>
            <a:fld id="{E74353ED-ACB2-44BF-A903-985B0AF962B7}" type="datetime1">
              <a:rPr lang="en-US" smtClean="0"/>
              <a:pPr/>
              <a:t>12/2/2015</a:t>
            </a:fld>
            <a:endParaRPr lang="en-US" dirty="0"/>
          </a:p>
        </p:txBody>
      </p:sp>
      <p:sp>
        <p:nvSpPr>
          <p:cNvPr id="12" name="Notes Placeholder 11"/>
          <p:cNvSpPr>
            <a:spLocks noGrp="1"/>
          </p:cNvSpPr>
          <p:nvPr>
            <p:ph type="body" sz="quarter" idx="3"/>
          </p:nvPr>
        </p:nvSpPr>
        <p:spPr>
          <a:xfrm>
            <a:off x="702310" y="4421824"/>
            <a:ext cx="5618480" cy="4189095"/>
          </a:xfrm>
          <a:prstGeom prst="rect">
            <a:avLst/>
          </a:prstGeom>
        </p:spPr>
        <p:txBody>
          <a:bodyPr vert="horz" lIns="93315" tIns="46657" rIns="93315" bIns="46657"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Slide Number Placeholder 12"/>
          <p:cNvSpPr>
            <a:spLocks noGrp="1"/>
          </p:cNvSpPr>
          <p:nvPr>
            <p:ph type="sldNum" sz="quarter" idx="5"/>
          </p:nvPr>
        </p:nvSpPr>
        <p:spPr>
          <a:xfrm>
            <a:off x="6051570" y="8842030"/>
            <a:ext cx="969904" cy="465455"/>
          </a:xfrm>
          <a:prstGeom prst="rect">
            <a:avLst/>
          </a:prstGeom>
        </p:spPr>
        <p:txBody>
          <a:bodyPr vert="horz" lIns="93315" tIns="46657" rIns="93315" bIns="46657" rtlCol="0" anchor="b"/>
          <a:lstStyle>
            <a:lvl1pPr algn="r">
              <a:defRPr sz="1200">
                <a:latin typeface="Arial"/>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Arial"/>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Arial"/>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Arial"/>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Arial"/>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Arial"/>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32932" eaLnBrk="0" hangingPunct="0"/>
            <a:r>
              <a:rPr lang="en-US" sz="400">
                <a:gradFill>
                  <a:gsLst>
                    <a:gs pos="0">
                      <a:prstClr val="black"/>
                    </a:gs>
                    <a:gs pos="100000">
                      <a:prstClr val="black"/>
                    </a:gs>
                  </a:gsLst>
                  <a:lin ang="5400000" scaled="0"/>
                </a:gradFil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endParaRPr>
          </a:p>
        </p:txBody>
      </p:sp>
      <p:sp>
        <p:nvSpPr>
          <p:cNvPr id="5" name="Date Placeholder 4"/>
          <p:cNvSpPr>
            <a:spLocks noGrp="1"/>
          </p:cNvSpPr>
          <p:nvPr>
            <p:ph type="dt" idx="11"/>
          </p:nvPr>
        </p:nvSpPr>
        <p:spPr/>
        <p:txBody>
          <a:bodyPr/>
          <a:lstStyle/>
          <a:p>
            <a:fld id="{E74353ED-ACB2-44BF-A903-985B0AF962B7}" type="datetime1">
              <a:rPr lang="en-US" smtClean="0"/>
              <a:pPr/>
              <a:t>12/2/2015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906426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more exact ages are not available </a:t>
            </a:r>
          </a:p>
          <a:p>
            <a:r>
              <a:rPr lang="en-US" dirty="0" smtClean="0"/>
              <a:t>https://medicare.oneexchange.com/medicare/medicare-eligibility </a:t>
            </a:r>
            <a:endParaRPr lang="en-US" dirty="0"/>
          </a:p>
        </p:txBody>
      </p:sp>
      <p:sp>
        <p:nvSpPr>
          <p:cNvPr id="4" name="Footer Placeholder 3"/>
          <p:cNvSpPr>
            <a:spLocks noGrp="1"/>
          </p:cNvSpPr>
          <p:nvPr>
            <p:ph type="ftr" sz="quarter" idx="10"/>
          </p:nvPr>
        </p:nvSpPr>
        <p:spPr/>
        <p:txBody>
          <a:bodyPr/>
          <a:lstStyle/>
          <a:p>
            <a:pPr defTabSz="932833" eaLnBrk="0" hangingPunct="0"/>
            <a:r>
              <a:rPr lang="en-US" sz="400" smtClean="0">
                <a:gradFill>
                  <a:gsLst>
                    <a:gs pos="0">
                      <a:prstClr val="black"/>
                    </a:gs>
                    <a:gs pos="100000">
                      <a:prstClr val="black"/>
                    </a:gs>
                  </a:gsLst>
                  <a:lin ang="5400000" scaled="0"/>
                </a:gradFil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endParaRPr>
          </a:p>
        </p:txBody>
      </p:sp>
      <p:sp>
        <p:nvSpPr>
          <p:cNvPr id="5" name="Date Placeholder 4"/>
          <p:cNvSpPr>
            <a:spLocks noGrp="1"/>
          </p:cNvSpPr>
          <p:nvPr>
            <p:ph type="dt" idx="11"/>
          </p:nvPr>
        </p:nvSpPr>
        <p:spPr/>
        <p:txBody>
          <a:bodyPr/>
          <a:lstStyle/>
          <a:p>
            <a:fld id="{E74353ED-ACB2-44BF-A903-985B0AF962B7}" type="datetime1">
              <a:rPr lang="en-US" smtClean="0"/>
              <a:pPr/>
              <a:t>12/2/2015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552936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more exact ages are not available </a:t>
            </a:r>
            <a:endParaRPr lang="en-US" dirty="0"/>
          </a:p>
        </p:txBody>
      </p:sp>
      <p:sp>
        <p:nvSpPr>
          <p:cNvPr id="4" name="Footer Placeholder 3"/>
          <p:cNvSpPr>
            <a:spLocks noGrp="1"/>
          </p:cNvSpPr>
          <p:nvPr>
            <p:ph type="ftr" sz="quarter" idx="10"/>
          </p:nvPr>
        </p:nvSpPr>
        <p:spPr/>
        <p:txBody>
          <a:bodyPr/>
          <a:lstStyle/>
          <a:p>
            <a:pPr defTabSz="932833" eaLnBrk="0" hangingPunct="0"/>
            <a:r>
              <a:rPr lang="en-US" sz="400" smtClean="0">
                <a:gradFill>
                  <a:gsLst>
                    <a:gs pos="0">
                      <a:prstClr val="black"/>
                    </a:gs>
                    <a:gs pos="100000">
                      <a:prstClr val="black"/>
                    </a:gs>
                  </a:gsLst>
                  <a:lin ang="5400000" scaled="0"/>
                </a:gradFil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endParaRPr>
          </a:p>
        </p:txBody>
      </p:sp>
      <p:sp>
        <p:nvSpPr>
          <p:cNvPr id="5" name="Date Placeholder 4"/>
          <p:cNvSpPr>
            <a:spLocks noGrp="1"/>
          </p:cNvSpPr>
          <p:nvPr>
            <p:ph type="dt" idx="11"/>
          </p:nvPr>
        </p:nvSpPr>
        <p:spPr/>
        <p:txBody>
          <a:bodyPr/>
          <a:lstStyle/>
          <a:p>
            <a:fld id="{E74353ED-ACB2-44BF-A903-985B0AF962B7}" type="datetime1">
              <a:rPr lang="en-US" smtClean="0"/>
              <a:pPr/>
              <a:t>12/2/2015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99621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more exact ages are not available </a:t>
            </a:r>
            <a:endParaRPr lang="en-US" dirty="0"/>
          </a:p>
        </p:txBody>
      </p:sp>
      <p:sp>
        <p:nvSpPr>
          <p:cNvPr id="4" name="Footer Placeholder 3"/>
          <p:cNvSpPr>
            <a:spLocks noGrp="1"/>
          </p:cNvSpPr>
          <p:nvPr>
            <p:ph type="ftr" sz="quarter" idx="10"/>
          </p:nvPr>
        </p:nvSpPr>
        <p:spPr/>
        <p:txBody>
          <a:bodyPr/>
          <a:lstStyle/>
          <a:p>
            <a:pPr defTabSz="932833" eaLnBrk="0" hangingPunct="0"/>
            <a:r>
              <a:rPr lang="en-US" sz="400" smtClean="0">
                <a:gradFill>
                  <a:gsLst>
                    <a:gs pos="0">
                      <a:prstClr val="black"/>
                    </a:gs>
                    <a:gs pos="100000">
                      <a:prstClr val="black"/>
                    </a:gs>
                  </a:gsLst>
                  <a:lin ang="5400000" scaled="0"/>
                </a:gradFil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endParaRPr>
          </a:p>
        </p:txBody>
      </p:sp>
      <p:sp>
        <p:nvSpPr>
          <p:cNvPr id="5" name="Date Placeholder 4"/>
          <p:cNvSpPr>
            <a:spLocks noGrp="1"/>
          </p:cNvSpPr>
          <p:nvPr>
            <p:ph type="dt" idx="11"/>
          </p:nvPr>
        </p:nvSpPr>
        <p:spPr/>
        <p:txBody>
          <a:bodyPr/>
          <a:lstStyle/>
          <a:p>
            <a:fld id="{E74353ED-ACB2-44BF-A903-985B0AF962B7}" type="datetime1">
              <a:rPr lang="en-US" smtClean="0"/>
              <a:pPr/>
              <a:t>12/2/2015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717827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32833" eaLnBrk="0" hangingPunct="0"/>
            <a:r>
              <a:rPr lang="en-US" sz="400" smtClean="0">
                <a:gradFill>
                  <a:gsLst>
                    <a:gs pos="0">
                      <a:prstClr val="black"/>
                    </a:gs>
                    <a:gs pos="100000">
                      <a:prstClr val="black"/>
                    </a:gs>
                  </a:gsLst>
                  <a:lin ang="5400000" scaled="0"/>
                </a:gradFill>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endParaRPr>
          </a:p>
        </p:txBody>
      </p:sp>
      <p:sp>
        <p:nvSpPr>
          <p:cNvPr id="5" name="Date Placeholder 4"/>
          <p:cNvSpPr>
            <a:spLocks noGrp="1"/>
          </p:cNvSpPr>
          <p:nvPr>
            <p:ph type="dt" idx="11"/>
          </p:nvPr>
        </p:nvSpPr>
        <p:spPr/>
        <p:txBody>
          <a:bodyPr/>
          <a:lstStyle/>
          <a:p>
            <a:fld id="{E74353ED-ACB2-44BF-A903-985B0AF962B7}" type="datetime1">
              <a:rPr lang="en-US" smtClean="0"/>
              <a:pPr/>
              <a:t>12/2/2015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62839098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p:bg>
      <p:bgPr>
        <a:solidFill>
          <a:schemeClr val="bg2"/>
        </a:solidFill>
        <a:effectLst/>
      </p:bgPr>
    </p:bg>
    <p:spTree>
      <p:nvGrpSpPr>
        <p:cNvPr id="1" name=""/>
        <p:cNvGrpSpPr/>
        <p:nvPr/>
      </p:nvGrpSpPr>
      <p:grpSpPr>
        <a:xfrm>
          <a:off x="0" y="0"/>
          <a:ext cx="0" cy="0"/>
          <a:chOff x="0" y="0"/>
          <a:chExt cx="0" cy="0"/>
        </a:xfrm>
      </p:grpSpPr>
      <p:sp>
        <p:nvSpPr>
          <p:cNvPr id="11" name="Rectangle 10"/>
          <p:cNvSpPr/>
          <p:nvPr userDrawn="1"/>
        </p:nvSpPr>
        <p:spPr bwMode="auto">
          <a:xfrm>
            <a:off x="0" y="0"/>
            <a:ext cx="12436475" cy="3930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latin typeface="Arial"/>
              <a:ea typeface="Arial"/>
              <a:cs typeface="Arial"/>
            </a:endParaRPr>
          </a:p>
        </p:txBody>
      </p:sp>
      <p:sp>
        <p:nvSpPr>
          <p:cNvPr id="12" name="Rectangle 11"/>
          <p:cNvSpPr/>
          <p:nvPr userDrawn="1"/>
        </p:nvSpPr>
        <p:spPr bwMode="auto">
          <a:xfrm>
            <a:off x="0" y="3930824"/>
            <a:ext cx="12436475" cy="139521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Arial"/>
              <a:cs typeface="Arial"/>
            </a:endParaRPr>
          </a:p>
        </p:txBody>
      </p:sp>
      <p:sp>
        <p:nvSpPr>
          <p:cNvPr id="14" name="Title 1"/>
          <p:cNvSpPr>
            <a:spLocks noGrp="1"/>
          </p:cNvSpPr>
          <p:nvPr>
            <p:ph type="title" hasCustomPrompt="1"/>
          </p:nvPr>
        </p:nvSpPr>
        <p:spPr>
          <a:xfrm>
            <a:off x="274703" y="2125663"/>
            <a:ext cx="11704572" cy="1155501"/>
          </a:xfrm>
          <a:noFill/>
        </p:spPr>
        <p:txBody>
          <a:bodyPr lIns="146304" tIns="91440" rIns="146304" bIns="91440" anchor="b" anchorCtr="0"/>
          <a:lstStyle>
            <a:lvl1pPr>
              <a:defRPr sz="4800" b="0" spc="0" baseline="0">
                <a:solidFill>
                  <a:schemeClr val="bg1"/>
                </a:solidFill>
              </a:defRPr>
            </a:lvl1pPr>
          </a:lstStyle>
          <a:p>
            <a:r>
              <a:rPr lang="en-US" dirty="0" smtClean="0"/>
              <a:t>Presentation title</a:t>
            </a:r>
            <a:endParaRPr lang="en-US" dirty="0"/>
          </a:p>
        </p:txBody>
      </p:sp>
      <p:sp>
        <p:nvSpPr>
          <p:cNvPr id="15" name="Text Placeholder 4"/>
          <p:cNvSpPr>
            <a:spLocks noGrp="1"/>
          </p:cNvSpPr>
          <p:nvPr>
            <p:ph type="body" sz="quarter" idx="13" hasCustomPrompt="1"/>
          </p:nvPr>
        </p:nvSpPr>
        <p:spPr>
          <a:xfrm>
            <a:off x="276540" y="4199850"/>
            <a:ext cx="7313298" cy="915982"/>
          </a:xfrm>
          <a:prstGeom prst="rect">
            <a:avLst/>
          </a:prstGeom>
          <a:noFill/>
        </p:spPr>
        <p:txBody>
          <a:bodyPr lIns="146304" tIns="109728" rIns="146304" bIns="109728">
            <a:noAutofit/>
          </a:bodyPr>
          <a:lstStyle>
            <a:lvl1pPr marL="0" indent="0">
              <a:spcBef>
                <a:spcPts val="0"/>
              </a:spcBef>
              <a:buNone/>
              <a:defRPr sz="4000" spc="0" baseline="0">
                <a:solidFill>
                  <a:schemeClr val="tx1"/>
                </a:solidFill>
                <a:latin typeface="+mn-lt"/>
              </a:defRPr>
            </a:lvl1pPr>
          </a:lstStyle>
          <a:p>
            <a:pPr lvl="0"/>
            <a:r>
              <a:rPr lang="en-US" dirty="0" err="1" smtClean="0"/>
              <a:t>Subheader</a:t>
            </a:r>
            <a:endParaRPr lang="en-US" dirty="0" smtClean="0"/>
          </a:p>
        </p:txBody>
      </p:sp>
      <p:sp>
        <p:nvSpPr>
          <p:cNvPr id="16" name="Rectangle 15"/>
          <p:cNvSpPr/>
          <p:nvPr userDrawn="1"/>
        </p:nvSpPr>
        <p:spPr bwMode="auto">
          <a:xfrm>
            <a:off x="0" y="5326042"/>
            <a:ext cx="12436475" cy="1668484"/>
          </a:xfrm>
          <a:prstGeom prst="rect">
            <a:avLst/>
          </a:prstGeom>
          <a:solidFill>
            <a:srgbClr val="87C84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latin typeface="Arial"/>
              <a:ea typeface="Arial"/>
              <a:cs typeface="Arial"/>
            </a:endParaRPr>
          </a:p>
        </p:txBody>
      </p:sp>
      <p:sp>
        <p:nvSpPr>
          <p:cNvPr id="17" name="Text Placeholder 4"/>
          <p:cNvSpPr>
            <a:spLocks noGrp="1"/>
          </p:cNvSpPr>
          <p:nvPr>
            <p:ph type="body" sz="quarter" idx="12" hasCustomPrompt="1"/>
          </p:nvPr>
        </p:nvSpPr>
        <p:spPr>
          <a:xfrm>
            <a:off x="276540" y="5326042"/>
            <a:ext cx="7313298" cy="1393132"/>
          </a:xfrm>
          <a:prstGeom prst="rect">
            <a:avLst/>
          </a:prstGeom>
          <a:noFill/>
        </p:spPr>
        <p:txBody>
          <a:bodyPr lIns="146304" tIns="109728" rIns="146304" bIns="109728" anchor="b">
            <a:noAutofit/>
          </a:bodyPr>
          <a:lstStyle>
            <a:lvl1pPr marL="0" indent="0">
              <a:spcBef>
                <a:spcPts val="0"/>
              </a:spcBef>
              <a:buNone/>
              <a:defRPr sz="2800" i="1" spc="0" baseline="0">
                <a:gradFill>
                  <a:gsLst>
                    <a:gs pos="0">
                      <a:schemeClr val="tx1"/>
                    </a:gs>
                    <a:gs pos="100000">
                      <a:schemeClr val="tx1"/>
                    </a:gs>
                  </a:gsLst>
                  <a:lin ang="5400000" scaled="0"/>
                </a:gradFill>
                <a:latin typeface="+mj-lt"/>
              </a:defRPr>
            </a:lvl1pPr>
          </a:lstStyle>
          <a:p>
            <a:pPr lvl="0"/>
            <a:r>
              <a:rPr lang="en-US" dirty="0" smtClean="0"/>
              <a:t>Date</a:t>
            </a:r>
            <a:br>
              <a:rPr lang="en-US" dirty="0" smtClean="0"/>
            </a:br>
            <a:r>
              <a:rPr lang="en-US" dirty="0" smtClean="0"/>
              <a:t>Speaker Name, Title</a:t>
            </a:r>
          </a:p>
        </p:txBody>
      </p:sp>
      <p:pic>
        <p:nvPicPr>
          <p:cNvPr id="18" name="Picture 17"/>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38000" contrast="100000"/>
                    </a14:imgEffect>
                  </a14:imgLayer>
                </a14:imgProps>
              </a:ext>
              <a:ext uri="{28A0092B-C50C-407E-A947-70E740481C1C}">
                <a14:useLocalDpi xmlns:a14="http://schemas.microsoft.com/office/drawing/2010/main"/>
              </a:ext>
            </a:extLst>
          </a:blip>
          <a:stretch>
            <a:fillRect/>
          </a:stretch>
        </p:blipFill>
        <p:spPr>
          <a:xfrm>
            <a:off x="8504238" y="6007267"/>
            <a:ext cx="3568193" cy="507833"/>
          </a:xfrm>
          <a:prstGeom prst="rect">
            <a:avLst/>
          </a:prstGeom>
        </p:spPr>
      </p:pic>
      <p:pic>
        <p:nvPicPr>
          <p:cNvPr id="13" name="Picture 12" descr="LAB_Logo.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39534" y="1115850"/>
            <a:ext cx="4237187" cy="2420847"/>
          </a:xfrm>
          <a:prstGeom prst="rect">
            <a:avLst/>
          </a:prstGeom>
        </p:spPr>
      </p:pic>
    </p:spTree>
    <p:extLst>
      <p:ext uri="{BB962C8B-B14F-4D97-AF65-F5344CB8AC3E}">
        <p14:creationId xmlns:p14="http://schemas.microsoft.com/office/powerpoint/2010/main" val="23259553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0-#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15">
                                            <p:txEl>
                                              <p:pRg st="0" end="0"/>
                                            </p:txEl>
                                          </p:spTgt>
                                        </p:tgtEl>
                                        <p:attrNameLst>
                                          <p:attrName>style.visibility</p:attrName>
                                        </p:attrNameLst>
                                      </p:cBhvr>
                                      <p:to>
                                        <p:strVal val="visible"/>
                                      </p:to>
                                    </p:set>
                                    <p:animEffect transition="in" filter="fade">
                                      <p:cBhvr>
                                        <p:cTn id="16" dur="500"/>
                                        <p:tgtEl>
                                          <p:spTgt spid="1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par>
                          <p:cTn id="23" fill="hold">
                            <p:stCondLst>
                              <p:cond delay="1250"/>
                            </p:stCondLst>
                            <p:childTnLst>
                              <p:par>
                                <p:cTn id="24" presetID="10" presetClass="entr" presetSubtype="0" fill="hold" grpId="0" nodeType="afterEffect">
                                  <p:stCondLst>
                                    <p:cond delay="0"/>
                                  </p:stCondLst>
                                  <p:childTnLst>
                                    <p:set>
                                      <p:cBhvr>
                                        <p:cTn id="25" dur="1" fill="hold">
                                          <p:stCondLst>
                                            <p:cond delay="0"/>
                                          </p:stCondLst>
                                        </p:cTn>
                                        <p:tgtEl>
                                          <p:spTgt spid="17">
                                            <p:txEl>
                                              <p:pRg st="0" end="0"/>
                                            </p:txEl>
                                          </p:spTgt>
                                        </p:tgtEl>
                                        <p:attrNameLst>
                                          <p:attrName>style.visibility</p:attrName>
                                        </p:attrNameLst>
                                      </p:cBhvr>
                                      <p:to>
                                        <p:strVal val="visible"/>
                                      </p:to>
                                    </p:set>
                                    <p:animEffect transition="in" filter="fade">
                                      <p:cBhvr>
                                        <p:cTn id="26"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4" grpId="0"/>
      <p:bldP spid="15" grpId="0" build="p">
        <p:tmplLst>
          <p:tmpl lvl="1">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Bullets with Logo">
    <p:spTree>
      <p:nvGrpSpPr>
        <p:cNvPr id="1" name=""/>
        <p:cNvGrpSpPr/>
        <p:nvPr/>
      </p:nvGrpSpPr>
      <p:grpSpPr>
        <a:xfrm>
          <a:off x="0" y="0"/>
          <a:ext cx="0" cy="0"/>
          <a:chOff x="0" y="0"/>
          <a:chExt cx="0" cy="0"/>
        </a:xfrm>
      </p:grpSpPr>
      <p:pic>
        <p:nvPicPr>
          <p:cNvPr id="4" name="Picture 3" descr="Limeade Logo JPG.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73623" y="6308782"/>
            <a:ext cx="2590580" cy="457161"/>
          </a:xfrm>
          <a:prstGeom prst="rect">
            <a:avLst/>
          </a:prstGeom>
        </p:spPr>
      </p:pic>
      <p:sp>
        <p:nvSpPr>
          <p:cNvPr id="6" name="Title 5"/>
          <p:cNvSpPr>
            <a:spLocks noGrp="1"/>
          </p:cNvSpPr>
          <p:nvPr>
            <p:ph type="title"/>
          </p:nvPr>
        </p:nvSpPr>
        <p:spPr/>
        <p:txBody>
          <a:bodyPr/>
          <a:lstStyle/>
          <a:p>
            <a:r>
              <a:rPr lang="en-US" dirty="0" smtClean="0"/>
              <a:t>Click to edit Master title style</a:t>
            </a:r>
            <a:endParaRPr lang="en-US" dirty="0"/>
          </a:p>
        </p:txBody>
      </p:sp>
      <p:sp>
        <p:nvSpPr>
          <p:cNvPr id="11" name="Content Placeholder 2"/>
          <p:cNvSpPr>
            <a:spLocks noGrp="1"/>
          </p:cNvSpPr>
          <p:nvPr>
            <p:ph sz="quarter" idx="11"/>
          </p:nvPr>
        </p:nvSpPr>
        <p:spPr>
          <a:xfrm>
            <a:off x="431800" y="1225549"/>
            <a:ext cx="11791142" cy="5492751"/>
          </a:xfrm>
          <a:prstGeom prst="rect">
            <a:avLst/>
          </a:prstGeom>
        </p:spPr>
        <p:txBody>
          <a:bodyPr/>
          <a:lstStyle>
            <a:lvl1pPr marL="0" indent="0">
              <a:buFont typeface="Lucida Grande"/>
              <a:buNone/>
              <a:defRPr>
                <a:solidFill>
                  <a:schemeClr val="accent2"/>
                </a:solidFill>
              </a:defRPr>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779463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2212181" y="2154397"/>
            <a:ext cx="10224294" cy="861774"/>
          </a:xfrm>
        </p:spPr>
        <p:txBody>
          <a:bodyPr anchor="t" anchorCtr="0">
            <a:spAutoFit/>
          </a:bodyPr>
          <a:lstStyle>
            <a:lvl1pPr marL="282575" indent="-282575">
              <a:tabLst>
                <a:tab pos="282575" algn="l"/>
              </a:tabLst>
              <a:defRPr sz="4800" baseline="0"/>
            </a:lvl1pPr>
          </a:lstStyle>
          <a:p>
            <a:endParaRPr lang="en-US" dirty="0"/>
          </a:p>
        </p:txBody>
      </p:sp>
      <p:sp>
        <p:nvSpPr>
          <p:cNvPr id="4" name="Text Placeholder 3"/>
          <p:cNvSpPr>
            <a:spLocks noGrp="1"/>
          </p:cNvSpPr>
          <p:nvPr>
            <p:ph type="body" sz="quarter" idx="10" hasCustomPrompt="1"/>
          </p:nvPr>
        </p:nvSpPr>
        <p:spPr>
          <a:xfrm>
            <a:off x="5761038" y="4333316"/>
            <a:ext cx="5486400" cy="1071062"/>
          </a:xfrm>
          <a:prstGeom prst="rect">
            <a:avLst/>
          </a:prstGeom>
        </p:spPr>
        <p:txBody>
          <a:bodyPr/>
          <a:lstStyle>
            <a:lvl1pPr marL="0" indent="0">
              <a:spcBef>
                <a:spcPts val="0"/>
              </a:spcBef>
              <a:buNone/>
              <a:defRPr sz="3200" i="1" baseline="0">
                <a:latin typeface="+mj-lt"/>
              </a:defRPr>
            </a:lvl1pPr>
          </a:lstStyle>
          <a:p>
            <a:pPr lvl="0"/>
            <a:r>
              <a:rPr lang="en-US" dirty="0" smtClean="0"/>
              <a:t>Author’s Name</a:t>
            </a:r>
          </a:p>
          <a:p>
            <a:pPr lvl="0"/>
            <a:r>
              <a:rPr lang="en-US" dirty="0" smtClean="0"/>
              <a:t>Title</a:t>
            </a:r>
          </a:p>
        </p:txBody>
      </p:sp>
      <p:sp>
        <p:nvSpPr>
          <p:cNvPr id="5" name="TextBox 4"/>
          <p:cNvSpPr txBox="1"/>
          <p:nvPr userDrawn="1"/>
        </p:nvSpPr>
        <p:spPr>
          <a:xfrm>
            <a:off x="-101600" y="-74453"/>
            <a:ext cx="1955800" cy="2527300"/>
          </a:xfrm>
          <a:prstGeom prst="rect">
            <a:avLst/>
          </a:prstGeom>
          <a:noFill/>
        </p:spPr>
        <p:txBody>
          <a:bodyPr wrap="none" lIns="182880" tIns="146304" rIns="182880" bIns="0" rtlCol="0">
            <a:noAutofit/>
          </a:bodyPr>
          <a:lstStyle/>
          <a:p>
            <a:pPr>
              <a:lnSpc>
                <a:spcPct val="90000"/>
              </a:lnSpc>
              <a:spcAft>
                <a:spcPts val="600"/>
              </a:spcAft>
            </a:pPr>
            <a:r>
              <a:rPr lang="en-US" sz="40000" b="1" dirty="0" smtClean="0">
                <a:solidFill>
                  <a:schemeClr val="tx1">
                    <a:alpha val="49000"/>
                  </a:schemeClr>
                </a:solidFill>
                <a:latin typeface="Arial"/>
                <a:cs typeface="Arial"/>
              </a:rPr>
              <a:t>“</a:t>
            </a:r>
          </a:p>
        </p:txBody>
      </p:sp>
      <p:sp>
        <p:nvSpPr>
          <p:cNvPr id="6" name="TextBox 5"/>
          <p:cNvSpPr txBox="1"/>
          <p:nvPr userDrawn="1"/>
        </p:nvSpPr>
        <p:spPr>
          <a:xfrm rot="10800000">
            <a:off x="10083800" y="3292795"/>
            <a:ext cx="1955800" cy="2527300"/>
          </a:xfrm>
          <a:prstGeom prst="rect">
            <a:avLst/>
          </a:prstGeom>
          <a:noFill/>
        </p:spPr>
        <p:txBody>
          <a:bodyPr wrap="none" lIns="182880" tIns="146304" rIns="182880" bIns="0" rtlCol="0">
            <a:noAutofit/>
          </a:bodyPr>
          <a:lstStyle/>
          <a:p>
            <a:pPr>
              <a:lnSpc>
                <a:spcPct val="90000"/>
              </a:lnSpc>
              <a:spcAft>
                <a:spcPts val="600"/>
              </a:spcAft>
            </a:pPr>
            <a:r>
              <a:rPr lang="en-US" sz="40000" b="1" dirty="0" smtClean="0">
                <a:solidFill>
                  <a:schemeClr val="tx1">
                    <a:alpha val="49000"/>
                  </a:schemeClr>
                </a:solidFill>
                <a:latin typeface="Arial"/>
                <a:cs typeface="Arial"/>
              </a:rPr>
              <a:t>“</a:t>
            </a:r>
          </a:p>
        </p:txBody>
      </p:sp>
    </p:spTree>
    <p:extLst>
      <p:ext uri="{BB962C8B-B14F-4D97-AF65-F5344CB8AC3E}">
        <p14:creationId xmlns:p14="http://schemas.microsoft.com/office/powerpoint/2010/main" val="12433338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alkin">
    <p:bg bwMode="ltGray">
      <p:bgPr>
        <a:solidFill>
          <a:srgbClr val="87C84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7595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alkin">
    <p:bg bwMode="ltGray">
      <p:bgPr>
        <a:solidFill>
          <a:srgbClr val="87C84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1259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
    <p:bg>
      <p:bgPr>
        <a:solidFill>
          <a:schemeClr val="bg2"/>
        </a:solidFill>
        <a:effectLst/>
      </p:bgPr>
    </p:bg>
    <p:spTree>
      <p:nvGrpSpPr>
        <p:cNvPr id="1" name=""/>
        <p:cNvGrpSpPr/>
        <p:nvPr/>
      </p:nvGrpSpPr>
      <p:grpSpPr>
        <a:xfrm>
          <a:off x="0" y="0"/>
          <a:ext cx="0" cy="0"/>
          <a:chOff x="0" y="0"/>
          <a:chExt cx="0" cy="0"/>
        </a:xfrm>
      </p:grpSpPr>
      <p:sp>
        <p:nvSpPr>
          <p:cNvPr id="10" name="Rectangle 9"/>
          <p:cNvSpPr/>
          <p:nvPr userDrawn="1"/>
        </p:nvSpPr>
        <p:spPr bwMode="auto">
          <a:xfrm>
            <a:off x="0" y="0"/>
            <a:ext cx="12436475" cy="532604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9" name="Title 1"/>
          <p:cNvSpPr>
            <a:spLocks noGrp="1"/>
          </p:cNvSpPr>
          <p:nvPr>
            <p:ph type="title" hasCustomPrompt="1"/>
          </p:nvPr>
        </p:nvSpPr>
        <p:spPr>
          <a:xfrm>
            <a:off x="274703" y="2125663"/>
            <a:ext cx="11704572" cy="1805161"/>
          </a:xfrm>
          <a:noFill/>
        </p:spPr>
        <p:txBody>
          <a:bodyPr lIns="146304" tIns="91440" rIns="146304" bIns="91440" anchor="t" anchorCtr="0"/>
          <a:lstStyle>
            <a:lvl1pPr>
              <a:defRPr sz="7200" spc="0" baseline="0">
                <a:gradFill>
                  <a:gsLst>
                    <a:gs pos="3333">
                      <a:schemeClr val="bg1"/>
                    </a:gs>
                    <a:gs pos="39000">
                      <a:schemeClr val="bg1"/>
                    </a:gs>
                  </a:gsLst>
                  <a:lin ang="5400000" scaled="0"/>
                </a:gradFill>
              </a:defRPr>
            </a:lvl1pPr>
          </a:lstStyle>
          <a:p>
            <a:r>
              <a:rPr lang="en-US" dirty="0" smtClean="0"/>
              <a:t>Presentation Title</a:t>
            </a:r>
            <a:endParaRPr lang="en-US" dirty="0"/>
          </a:p>
        </p:txBody>
      </p:sp>
      <p:sp>
        <p:nvSpPr>
          <p:cNvPr id="8" name="Text Placeholder 4"/>
          <p:cNvSpPr>
            <a:spLocks noGrp="1"/>
          </p:cNvSpPr>
          <p:nvPr>
            <p:ph type="body" sz="quarter" idx="13" hasCustomPrompt="1"/>
          </p:nvPr>
        </p:nvSpPr>
        <p:spPr>
          <a:xfrm>
            <a:off x="276540" y="3952881"/>
            <a:ext cx="7313298" cy="915982"/>
          </a:xfrm>
          <a:gradFill>
            <a:gsLst>
              <a:gs pos="0">
                <a:schemeClr val="tx1"/>
              </a:gs>
              <a:gs pos="100000">
                <a:schemeClr val="tx1"/>
              </a:gs>
            </a:gsLst>
            <a:lin ang="5400000" scaled="0"/>
          </a:gradFill>
        </p:spPr>
        <p:txBody>
          <a:bodyPr lIns="146304" tIns="109728" rIns="146304" bIns="109728">
            <a:noAutofit/>
          </a:bodyPr>
          <a:lstStyle>
            <a:lvl1pPr marL="0" indent="0">
              <a:spcBef>
                <a:spcPts val="0"/>
              </a:spcBef>
              <a:buNone/>
              <a:defRPr sz="4000" spc="0" baseline="0">
                <a:gradFill>
                  <a:gsLst>
                    <a:gs pos="0">
                      <a:schemeClr val="bg1"/>
                    </a:gs>
                    <a:gs pos="100000">
                      <a:schemeClr val="bg1"/>
                    </a:gs>
                  </a:gsLst>
                  <a:lin ang="5400000" scaled="0"/>
                </a:gradFill>
                <a:latin typeface="+mn-lt"/>
              </a:defRPr>
            </a:lvl1pPr>
          </a:lstStyle>
          <a:p>
            <a:pPr lvl="0"/>
            <a:r>
              <a:rPr lang="en-US" dirty="0" smtClean="0"/>
              <a:t>Client Name</a:t>
            </a:r>
          </a:p>
        </p:txBody>
      </p:sp>
      <p:sp>
        <p:nvSpPr>
          <p:cNvPr id="2" name="Rectangle 1"/>
          <p:cNvSpPr/>
          <p:nvPr userDrawn="1"/>
        </p:nvSpPr>
        <p:spPr bwMode="auto">
          <a:xfrm>
            <a:off x="0" y="5326042"/>
            <a:ext cx="12436475" cy="1668484"/>
          </a:xfrm>
          <a:prstGeom prst="rect">
            <a:avLst/>
          </a:prstGeom>
          <a:solidFill>
            <a:srgbClr val="87C84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5" name="Text Placeholder 4"/>
          <p:cNvSpPr>
            <a:spLocks noGrp="1"/>
          </p:cNvSpPr>
          <p:nvPr>
            <p:ph type="body" sz="quarter" idx="12" hasCustomPrompt="1"/>
          </p:nvPr>
        </p:nvSpPr>
        <p:spPr>
          <a:xfrm>
            <a:off x="276540" y="5326042"/>
            <a:ext cx="7313298" cy="1393132"/>
          </a:xfrm>
          <a:noFill/>
        </p:spPr>
        <p:txBody>
          <a:bodyPr lIns="146304" tIns="109728" rIns="146304" bIns="109728" anchor="b">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smtClean="0"/>
              <a:t>Date</a:t>
            </a:r>
            <a:br>
              <a:rPr lang="en-US" dirty="0" smtClean="0"/>
            </a:br>
            <a:r>
              <a:rPr lang="en-US" dirty="0" smtClean="0"/>
              <a:t>Speaker Name, Title</a:t>
            </a:r>
          </a:p>
        </p:txBody>
      </p:sp>
      <p:pic>
        <p:nvPicPr>
          <p:cNvPr id="7" name="Picture 6"/>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38000" contrast="100000"/>
                    </a14:imgEffect>
                  </a14:imgLayer>
                </a14:imgProps>
              </a:ext>
              <a:ext uri="{28A0092B-C50C-407E-A947-70E740481C1C}">
                <a14:useLocalDpi xmlns:a14="http://schemas.microsoft.com/office/drawing/2010/main"/>
              </a:ext>
            </a:extLst>
          </a:blip>
          <a:stretch>
            <a:fillRect/>
          </a:stretch>
        </p:blipFill>
        <p:spPr>
          <a:xfrm>
            <a:off x="8504238" y="6007267"/>
            <a:ext cx="3568193" cy="507833"/>
          </a:xfrm>
          <a:prstGeom prst="rect">
            <a:avLst/>
          </a:prstGeom>
        </p:spPr>
      </p:pic>
    </p:spTree>
    <p:extLst>
      <p:ext uri="{BB962C8B-B14F-4D97-AF65-F5344CB8AC3E}">
        <p14:creationId xmlns:p14="http://schemas.microsoft.com/office/powerpoint/2010/main" val="33008228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91241">
                      <a:schemeClr val="tx1"/>
                    </a:gs>
                    <a:gs pos="57000">
                      <a:schemeClr val="tx1"/>
                    </a:gs>
                    <a:gs pos="18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9575532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44587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793488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Helvetica Neue"/>
              </a:defRPr>
            </a:lvl1pPr>
          </a:lstStyle>
          <a:p>
            <a:r>
              <a:rPr lang="en-US" dirty="0" smtClean="0"/>
              <a:t>Section title</a:t>
            </a:r>
            <a:endParaRPr lang="en-US" dirty="0"/>
          </a:p>
        </p:txBody>
      </p:sp>
    </p:spTree>
    <p:extLst>
      <p:ext uri="{BB962C8B-B14F-4D97-AF65-F5344CB8AC3E}">
        <p14:creationId xmlns:p14="http://schemas.microsoft.com/office/powerpoint/2010/main" val="25198535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Helvetica Neue"/>
              </a:defRPr>
            </a:lvl1pPr>
          </a:lstStyle>
          <a:p>
            <a:r>
              <a:rPr lang="en-US" dirty="0" smtClean="0"/>
              <a:t>Section title</a:t>
            </a:r>
            <a:endParaRPr lang="en-US" dirty="0"/>
          </a:p>
        </p:txBody>
      </p:sp>
    </p:spTree>
    <p:extLst>
      <p:ext uri="{BB962C8B-B14F-4D97-AF65-F5344CB8AC3E}">
        <p14:creationId xmlns:p14="http://schemas.microsoft.com/office/powerpoint/2010/main" val="27245793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274639" y="159808"/>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7" name="Text Placeholder 3"/>
          <p:cNvSpPr>
            <a:spLocks noGrp="1"/>
          </p:cNvSpPr>
          <p:nvPr>
            <p:ph idx="1"/>
          </p:nvPr>
        </p:nvSpPr>
        <p:spPr>
          <a:xfrm>
            <a:off x="274640" y="1077385"/>
            <a:ext cx="11887198" cy="2823337"/>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56865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813078"/>
          </a:xfrm>
        </p:spPr>
        <p:txBody>
          <a:bodyPr wrap="square">
            <a:spAutoFit/>
          </a:bodyPr>
          <a:lstStyle>
            <a:lvl1pPr marL="0" indent="0">
              <a:spcBef>
                <a:spcPts val="1224"/>
              </a:spcBef>
              <a:buClr>
                <a:schemeClr val="tx1"/>
              </a:buClr>
              <a:buFont typeface="Wingdings" pitchFamily="2" charset="2"/>
              <a:buNone/>
              <a:defRPr sz="3600"/>
            </a:lvl1pPr>
            <a:lvl2pPr marL="0" indent="0">
              <a:buNone/>
              <a:defRPr sz="2400"/>
            </a:lvl2pPr>
            <a:lvl3pPr marL="231775" indent="0">
              <a:buNone/>
              <a:tabLst/>
              <a:defRPr sz="2400"/>
            </a:lvl3pPr>
            <a:lvl4pPr marL="460375" indent="0">
              <a:buNone/>
              <a:defRPr sz="2400"/>
            </a:lvl4pPr>
            <a:lvl5pPr marL="685800" indent="0">
              <a:buNone/>
              <a:tabLs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180667" y="1212849"/>
            <a:ext cx="5981171" cy="3432735"/>
          </a:xfrm>
        </p:spPr>
        <p:txBody>
          <a:bodyPr wrap="square">
            <a:spAutoFit/>
          </a:bodyPr>
          <a:lstStyle>
            <a:lvl1pPr marL="0" indent="0">
              <a:spcBef>
                <a:spcPts val="1224"/>
              </a:spcBef>
              <a:buClr>
                <a:schemeClr val="tx1"/>
              </a:buClr>
              <a:buFont typeface="Wingdings" pitchFamily="2" charset="2"/>
              <a:buNone/>
              <a:defRPr sz="3600"/>
            </a:lvl1pPr>
            <a:lvl2pPr marL="0" indent="0">
              <a:buNone/>
              <a:defRPr sz="2400"/>
            </a:lvl2pPr>
            <a:lvl3pPr marL="231775" indent="0">
              <a:buNone/>
              <a:tabLst/>
              <a:defRPr sz="2400"/>
            </a:lvl3pPr>
            <a:lvl4pPr marL="460375" indent="0">
              <a:buNone/>
              <a:defRPr sz="2400"/>
            </a:lvl4pPr>
            <a:lvl5pPr marL="685800" indent="0">
              <a:buNone/>
              <a:tabLs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771192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spc="-50"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4178370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2596925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Fact Layout_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5976633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988978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5754286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smtClean="0"/>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712691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7030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69375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Arial"/>
              </a:defRPr>
            </a:lvl1pPr>
          </a:lstStyle>
          <a:p>
            <a:r>
              <a:rPr lang="en-US" dirty="0" smtClean="0"/>
              <a:t>Section title</a:t>
            </a:r>
            <a:endParaRPr lang="en-US" dirty="0"/>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72231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90793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Helvetica Neue"/>
                <a:ea typeface="Helvetica Neue"/>
                <a:cs typeface="Helvetica Neue"/>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Helvetica Neue"/>
                <a:ea typeface="Helvetica Neue"/>
                <a:cs typeface="Helvetica Neue"/>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Helvetica Neue"/>
                <a:ea typeface="Helvetica Neue"/>
                <a:cs typeface="Helvetica Neue"/>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Helvetica Neue"/>
                <a:ea typeface="Helvetica Neue"/>
                <a:cs typeface="Helvetica Neue"/>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Helvetica Neue"/>
                <a:ea typeface="Helvetica Neue"/>
                <a:cs typeface="Helvetica Neue"/>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Helvetica Neue"/>
                <a:ea typeface="Helvetica Neue"/>
                <a:cs typeface="Helvetica Neue"/>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Helvetica Neue"/>
                <a:ea typeface="Helvetica Neue"/>
                <a:cs typeface="Helvetica Neue"/>
              </a:defRPr>
            </a:lvl1pPr>
          </a:lstStyle>
          <a:p>
            <a:r>
              <a:rPr lang="en-US" dirty="0" smtClean="0"/>
              <a:t>Click to edit Master title style</a:t>
            </a:r>
            <a:endParaRPr lang="en-US" dirty="0"/>
          </a:p>
        </p:txBody>
      </p:sp>
    </p:spTree>
    <p:extLst>
      <p:ext uri="{BB962C8B-B14F-4D97-AF65-F5344CB8AC3E}">
        <p14:creationId xmlns:p14="http://schemas.microsoft.com/office/powerpoint/2010/main" val="40120753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824" y="1088039"/>
            <a:ext cx="11192828" cy="5160081"/>
          </a:xfrm>
        </p:spPr>
        <p:txBody>
          <a:bodyPr>
            <a:normAutofit/>
          </a:bodyPr>
          <a:lstStyle>
            <a:lvl1pPr>
              <a:defRPr sz="2400"/>
            </a:lvl1pPr>
            <a:lvl2pPr>
              <a:defRPr sz="2200"/>
            </a:lvl2pPr>
            <a:lvl3pPr>
              <a:defRPr sz="19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a:xfrm>
            <a:off x="9223719" y="6544415"/>
            <a:ext cx="2901844" cy="372394"/>
          </a:xfrm>
          <a:prstGeom prst="rect">
            <a:avLst/>
          </a:prstGeom>
        </p:spPr>
        <p:txBody>
          <a:bodyPr lIns="124358" tIns="62179" rIns="124358" bIns="62179"/>
          <a:lstStyle/>
          <a:p>
            <a:fld id="{EC9C4350-D24F-459B-9CC1-87A4A2ABC8D9}" type="slidenum">
              <a:rPr lang="en-US" smtClean="0">
                <a:solidFill>
                  <a:srgbClr val="58585B"/>
                </a:solidFill>
              </a:rPr>
              <a:pPr/>
              <a:t>‹#›</a:t>
            </a:fld>
            <a:endParaRPr lang="en-US">
              <a:solidFill>
                <a:srgbClr val="58585B"/>
              </a:solidFill>
            </a:endParaRPr>
          </a:p>
        </p:txBody>
      </p:sp>
      <p:sp>
        <p:nvSpPr>
          <p:cNvPr id="7" name="Title 1"/>
          <p:cNvSpPr>
            <a:spLocks noGrp="1"/>
          </p:cNvSpPr>
          <p:nvPr>
            <p:ph type="title"/>
          </p:nvPr>
        </p:nvSpPr>
        <p:spPr>
          <a:xfrm>
            <a:off x="518186" y="155434"/>
            <a:ext cx="11192828" cy="419348"/>
          </a:xfrm>
        </p:spPr>
        <p:txBody>
          <a:bodyPr>
            <a:normAutofit/>
          </a:bodyPr>
          <a:lstStyle>
            <a:lvl1pPr algn="l">
              <a:defRPr sz="2700" b="1">
                <a:solidFill>
                  <a:schemeClr val="accent3"/>
                </a:solidFill>
                <a:latin typeface="+mj-lt"/>
                <a:cs typeface="Segoe UI" pitchFamily="34" charset="0"/>
              </a:defRPr>
            </a:lvl1pPr>
          </a:lstStyle>
          <a:p>
            <a:r>
              <a:rPr lang="en-US" dirty="0" smtClean="0"/>
              <a:t>Click to edit Master title style</a:t>
            </a:r>
            <a:endParaRPr lang="en-US" dirty="0"/>
          </a:p>
        </p:txBody>
      </p:sp>
      <p:cxnSp>
        <p:nvCxnSpPr>
          <p:cNvPr id="8" name="Straight Connector 7"/>
          <p:cNvCxnSpPr/>
          <p:nvPr userDrawn="1"/>
        </p:nvCxnSpPr>
        <p:spPr>
          <a:xfrm>
            <a:off x="569941" y="542399"/>
            <a:ext cx="11192828" cy="162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Content Placeholder 2"/>
          <p:cNvSpPr>
            <a:spLocks noGrp="1"/>
          </p:cNvSpPr>
          <p:nvPr>
            <p:ph idx="13"/>
          </p:nvPr>
        </p:nvSpPr>
        <p:spPr>
          <a:xfrm>
            <a:off x="518186" y="544019"/>
            <a:ext cx="11192828" cy="310868"/>
          </a:xfrm>
        </p:spPr>
        <p:txBody>
          <a:bodyPr>
            <a:normAutofit/>
          </a:bodyPr>
          <a:lstStyle>
            <a:lvl1pPr>
              <a:buNone/>
              <a:defRPr sz="2200" i="1">
                <a:solidFill>
                  <a:schemeClr val="tx1">
                    <a:lumMod val="50000"/>
                    <a:lumOff val="50000"/>
                  </a:schemeClr>
                </a:solidFill>
                <a:latin typeface="+mj-lt"/>
              </a:defRPr>
            </a:lvl1pPr>
            <a:lvl2pPr>
              <a:defRPr>
                <a:latin typeface="Segoe Semibold"/>
              </a:defRPr>
            </a:lvl2pPr>
            <a:lvl3pPr>
              <a:defRPr>
                <a:latin typeface="Segoe Semibold"/>
              </a:defRPr>
            </a:lvl3pPr>
            <a:lvl4pPr>
              <a:defRPr>
                <a:latin typeface="Segoe Semibold"/>
              </a:defRPr>
            </a:lvl4pPr>
            <a:lvl5pPr>
              <a:defRPr>
                <a:latin typeface="Segoe Semibold"/>
              </a:defRPr>
            </a:lvl5pPr>
          </a:lstStyle>
          <a:p>
            <a:pPr lvl="0"/>
            <a:r>
              <a:rPr lang="en-US" dirty="0" smtClean="0"/>
              <a:t>Click to edit Master text styles</a:t>
            </a:r>
          </a:p>
        </p:txBody>
      </p:sp>
      <p:sp>
        <p:nvSpPr>
          <p:cNvPr id="10" name="Footer Placeholder 4"/>
          <p:cNvSpPr>
            <a:spLocks noGrp="1"/>
          </p:cNvSpPr>
          <p:nvPr>
            <p:ph type="ftr" sz="quarter" idx="3"/>
          </p:nvPr>
        </p:nvSpPr>
        <p:spPr>
          <a:xfrm>
            <a:off x="4249129" y="6482889"/>
            <a:ext cx="3938217" cy="372394"/>
          </a:xfrm>
          <a:prstGeom prst="rect">
            <a:avLst/>
          </a:prstGeom>
        </p:spPr>
        <p:txBody>
          <a:bodyPr vert="horz" lIns="124358" tIns="62179" rIns="124358" bIns="62179" rtlCol="0" anchor="ctr"/>
          <a:lstStyle>
            <a:lvl1pPr algn="ctr">
              <a:defRPr sz="1600">
                <a:solidFill>
                  <a:schemeClr val="tx1">
                    <a:tint val="75000"/>
                  </a:schemeClr>
                </a:solidFill>
              </a:defRPr>
            </a:lvl1pPr>
          </a:lstStyle>
          <a:p>
            <a:endParaRPr lang="en-US" dirty="0">
              <a:solidFill>
                <a:srgbClr val="58585B">
                  <a:tint val="75000"/>
                </a:srgbClr>
              </a:solidFill>
            </a:endParaRPr>
          </a:p>
        </p:txBody>
      </p:sp>
    </p:spTree>
    <p:extLst>
      <p:ext uri="{BB962C8B-B14F-4D97-AF65-F5344CB8AC3E}">
        <p14:creationId xmlns:p14="http://schemas.microsoft.com/office/powerpoint/2010/main" val="8500884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bg bwMode="ltGray">
      <p:bgPr>
        <a:solidFill>
          <a:srgbClr val="87C84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2000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
    <p:bg>
      <p:bgPr>
        <a:solidFill>
          <a:schemeClr val="bg2"/>
        </a:solidFill>
        <a:effectLst/>
      </p:bgPr>
    </p:bg>
    <p:spTree>
      <p:nvGrpSpPr>
        <p:cNvPr id="1" name=""/>
        <p:cNvGrpSpPr/>
        <p:nvPr/>
      </p:nvGrpSpPr>
      <p:grpSpPr>
        <a:xfrm>
          <a:off x="0" y="0"/>
          <a:ext cx="0" cy="0"/>
          <a:chOff x="0" y="0"/>
          <a:chExt cx="0" cy="0"/>
        </a:xfrm>
      </p:grpSpPr>
      <p:sp>
        <p:nvSpPr>
          <p:cNvPr id="10" name="Rectangle 9"/>
          <p:cNvSpPr/>
          <p:nvPr userDrawn="1"/>
        </p:nvSpPr>
        <p:spPr bwMode="auto">
          <a:xfrm>
            <a:off x="0" y="0"/>
            <a:ext cx="12436475" cy="532604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8" tIns="146248" rIns="182808" bIns="146248" numCol="1" spcCol="0" rtlCol="0" fromWordArt="0" anchor="t" anchorCtr="0" forceAA="0" compatLnSpc="1">
            <a:prstTxWarp prst="textNoShape">
              <a:avLst/>
            </a:prstTxWarp>
            <a:noAutofit/>
          </a:bodyPr>
          <a:lstStyle/>
          <a:p>
            <a:pPr algn="ctr" defTabSz="932096"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9" name="Title 1"/>
          <p:cNvSpPr>
            <a:spLocks noGrp="1"/>
          </p:cNvSpPr>
          <p:nvPr>
            <p:ph type="title" hasCustomPrompt="1"/>
          </p:nvPr>
        </p:nvSpPr>
        <p:spPr>
          <a:xfrm>
            <a:off x="274703" y="2125667"/>
            <a:ext cx="11704572" cy="1805161"/>
          </a:xfrm>
          <a:noFill/>
        </p:spPr>
        <p:txBody>
          <a:bodyPr lIns="146248" tIns="91404" rIns="146248" bIns="91404" anchor="t" anchorCtr="0"/>
          <a:lstStyle>
            <a:lvl1pPr>
              <a:defRPr sz="7200" spc="0" baseline="0">
                <a:gradFill>
                  <a:gsLst>
                    <a:gs pos="3333">
                      <a:schemeClr val="bg1"/>
                    </a:gs>
                    <a:gs pos="39000">
                      <a:schemeClr val="bg1"/>
                    </a:gs>
                  </a:gsLst>
                  <a:lin ang="5400000" scaled="0"/>
                </a:gradFill>
              </a:defRPr>
            </a:lvl1pPr>
          </a:lstStyle>
          <a:p>
            <a:r>
              <a:rPr lang="en-US" dirty="0" smtClean="0"/>
              <a:t>Presentation Title</a:t>
            </a:r>
            <a:endParaRPr lang="en-US" dirty="0"/>
          </a:p>
        </p:txBody>
      </p:sp>
      <p:sp>
        <p:nvSpPr>
          <p:cNvPr id="8" name="Text Placeholder 4"/>
          <p:cNvSpPr>
            <a:spLocks noGrp="1"/>
          </p:cNvSpPr>
          <p:nvPr>
            <p:ph type="body" sz="quarter" idx="13" hasCustomPrompt="1"/>
          </p:nvPr>
        </p:nvSpPr>
        <p:spPr>
          <a:xfrm>
            <a:off x="276540" y="3952885"/>
            <a:ext cx="7313298" cy="915982"/>
          </a:xfrm>
          <a:gradFill>
            <a:gsLst>
              <a:gs pos="0">
                <a:schemeClr val="tx1"/>
              </a:gs>
              <a:gs pos="100000">
                <a:schemeClr val="tx1"/>
              </a:gs>
            </a:gsLst>
            <a:lin ang="5400000" scaled="0"/>
          </a:gradFill>
        </p:spPr>
        <p:txBody>
          <a:bodyPr lIns="146248" tIns="109684" rIns="146248" bIns="109684">
            <a:noAutofit/>
          </a:bodyPr>
          <a:lstStyle>
            <a:lvl1pPr marL="0" indent="0">
              <a:spcBef>
                <a:spcPts val="0"/>
              </a:spcBef>
              <a:buNone/>
              <a:defRPr sz="4000" spc="0" baseline="0">
                <a:gradFill>
                  <a:gsLst>
                    <a:gs pos="0">
                      <a:schemeClr val="bg1"/>
                    </a:gs>
                    <a:gs pos="100000">
                      <a:schemeClr val="bg1"/>
                    </a:gs>
                  </a:gsLst>
                  <a:lin ang="5400000" scaled="0"/>
                </a:gradFill>
                <a:latin typeface="+mn-lt"/>
              </a:defRPr>
            </a:lvl1pPr>
          </a:lstStyle>
          <a:p>
            <a:pPr lvl="0"/>
            <a:r>
              <a:rPr lang="en-US" dirty="0" smtClean="0"/>
              <a:t>Client Name</a:t>
            </a:r>
          </a:p>
        </p:txBody>
      </p:sp>
      <p:sp>
        <p:nvSpPr>
          <p:cNvPr id="2" name="Rectangle 1"/>
          <p:cNvSpPr/>
          <p:nvPr userDrawn="1"/>
        </p:nvSpPr>
        <p:spPr bwMode="auto">
          <a:xfrm>
            <a:off x="0" y="5326042"/>
            <a:ext cx="12436475" cy="1668484"/>
          </a:xfrm>
          <a:prstGeom prst="rect">
            <a:avLst/>
          </a:prstGeom>
          <a:solidFill>
            <a:srgbClr val="87C84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8" tIns="146248" rIns="182808" bIns="146248" numCol="1" spcCol="0" rtlCol="0" fromWordArt="0" anchor="t" anchorCtr="0" forceAA="0" compatLnSpc="1">
            <a:prstTxWarp prst="textNoShape">
              <a:avLst/>
            </a:prstTxWarp>
            <a:noAutofit/>
          </a:bodyPr>
          <a:lstStyle/>
          <a:p>
            <a:pPr algn="ctr" defTabSz="932096"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5" name="Text Placeholder 4"/>
          <p:cNvSpPr>
            <a:spLocks noGrp="1"/>
          </p:cNvSpPr>
          <p:nvPr>
            <p:ph type="body" sz="quarter" idx="12" hasCustomPrompt="1"/>
          </p:nvPr>
        </p:nvSpPr>
        <p:spPr>
          <a:xfrm>
            <a:off x="276540" y="5326042"/>
            <a:ext cx="7313298" cy="1393132"/>
          </a:xfrm>
          <a:noFill/>
        </p:spPr>
        <p:txBody>
          <a:bodyPr lIns="146248" tIns="109684" rIns="146248" bIns="109684" anchor="b">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smtClean="0"/>
              <a:t>Date</a:t>
            </a:r>
            <a:br>
              <a:rPr lang="en-US" dirty="0" smtClean="0"/>
            </a:br>
            <a:r>
              <a:rPr lang="en-US" dirty="0" smtClean="0"/>
              <a:t>Speaker Name, Title</a:t>
            </a:r>
          </a:p>
        </p:txBody>
      </p:sp>
      <p:pic>
        <p:nvPicPr>
          <p:cNvPr id="7" name="Picture 6"/>
          <p:cNvPicPr>
            <a:picLocks noChangeAspect="1"/>
          </p:cNvPicPr>
          <p:nvPr userDrawn="1"/>
        </p:nvPicPr>
        <p:blipFill>
          <a:blip r:embed="rId2" cstate="screen">
            <a:extLst>
              <a:ext uri="{BEBA8EAE-BF5A-486C-A8C5-ECC9F3942E4B}">
                <a14:imgProps xmlns:a14="http://schemas.microsoft.com/office/drawing/2010/main">
                  <a14:imgLayer r:embed="rId3">
                    <a14:imgEffect>
                      <a14:brightnessContrast bright="38000" contrast="100000"/>
                    </a14:imgEffect>
                  </a14:imgLayer>
                </a14:imgProps>
              </a:ext>
              <a:ext uri="{28A0092B-C50C-407E-A947-70E740481C1C}">
                <a14:useLocalDpi xmlns:a14="http://schemas.microsoft.com/office/drawing/2010/main"/>
              </a:ext>
            </a:extLst>
          </a:blip>
          <a:stretch>
            <a:fillRect/>
          </a:stretch>
        </p:blipFill>
        <p:spPr>
          <a:xfrm>
            <a:off x="8504238" y="6007271"/>
            <a:ext cx="3568193" cy="507833"/>
          </a:xfrm>
          <a:prstGeom prst="rect">
            <a:avLst/>
          </a:prstGeom>
        </p:spPr>
      </p:pic>
    </p:spTree>
    <p:extLst>
      <p:ext uri="{BB962C8B-B14F-4D97-AF65-F5344CB8AC3E}">
        <p14:creationId xmlns:p14="http://schemas.microsoft.com/office/powerpoint/2010/main" val="1468677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8" tIns="146248" rIns="182808" bIns="146248" numCol="1" spcCol="0" rtlCol="0" fromWordArt="0" anchor="t" anchorCtr="0" forceAA="0" compatLnSpc="1">
            <a:prstTxWarp prst="textNoShape">
              <a:avLst/>
            </a:prstTxWarp>
            <a:noAutofit/>
          </a:bodyPr>
          <a:lstStyle/>
          <a:p>
            <a:pPr algn="ctr" defTabSz="932096"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2" name="Title 1"/>
          <p:cNvSpPr>
            <a:spLocks noGrp="1"/>
          </p:cNvSpPr>
          <p:nvPr>
            <p:ph type="title" hasCustomPrompt="1"/>
          </p:nvPr>
        </p:nvSpPr>
        <p:spPr>
          <a:xfrm>
            <a:off x="274643" y="1209973"/>
            <a:ext cx="10056812" cy="2751698"/>
          </a:xfrm>
          <a:noFill/>
        </p:spPr>
        <p:txBody>
          <a:bodyPr tIns="91404" bIns="91404"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42" y="3954467"/>
            <a:ext cx="10058401" cy="1829593"/>
          </a:xfrm>
          <a:noFill/>
        </p:spPr>
        <p:txBody>
          <a:bodyPr lIns="182808" tIns="146248" rIns="182808" bIns="146248">
            <a:noAutofit/>
          </a:bodyPr>
          <a:lstStyle>
            <a:lvl1pPr marL="0" indent="0">
              <a:spcBef>
                <a:spcPts val="0"/>
              </a:spcBef>
              <a:buNone/>
              <a:defRPr sz="3600" spc="0" baseline="0">
                <a:gradFill>
                  <a:gsLst>
                    <a:gs pos="91241">
                      <a:schemeClr val="tx1"/>
                    </a:gs>
                    <a:gs pos="57000">
                      <a:schemeClr val="tx1"/>
                    </a:gs>
                    <a:gs pos="18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6226840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74702" y="1211287"/>
            <a:ext cx="100583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8" tIns="146248" rIns="182808" bIns="146248" numCol="1" spcCol="0" rtlCol="0" fromWordArt="0" anchor="t" anchorCtr="0" forceAA="0" compatLnSpc="1">
            <a:prstTxWarp prst="textNoShape">
              <a:avLst/>
            </a:prstTxWarp>
            <a:noAutofit/>
          </a:bodyPr>
          <a:lstStyle/>
          <a:p>
            <a:pPr algn="ctr" defTabSz="932096"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Helvetica Neue"/>
              <a:cs typeface="Helvetica Neue"/>
            </a:endParaRPr>
          </a:p>
        </p:txBody>
      </p:sp>
      <p:sp>
        <p:nvSpPr>
          <p:cNvPr id="2" name="Title 1"/>
          <p:cNvSpPr>
            <a:spLocks noGrp="1"/>
          </p:cNvSpPr>
          <p:nvPr>
            <p:ph type="title" hasCustomPrompt="1"/>
          </p:nvPr>
        </p:nvSpPr>
        <p:spPr>
          <a:xfrm>
            <a:off x="274643" y="1209973"/>
            <a:ext cx="10056812" cy="2751698"/>
          </a:xfrm>
          <a:noFill/>
        </p:spPr>
        <p:txBody>
          <a:bodyPr tIns="91404" bIns="91404" anchor="t" anchorCtr="0"/>
          <a:lstStyle>
            <a:lvl1pPr>
              <a:defRPr sz="7200" spc="-100" baseline="0">
                <a:gradFill>
                  <a:gsLst>
                    <a:gs pos="91241">
                      <a:schemeClr val="tx1"/>
                    </a:gs>
                    <a:gs pos="57000">
                      <a:schemeClr val="tx1"/>
                    </a:gs>
                    <a:gs pos="1800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7417861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2" y="2125666"/>
            <a:ext cx="11887200" cy="1831975"/>
          </a:xfrm>
          <a:noFill/>
        </p:spPr>
        <p:txBody>
          <a:bodyPr tIns="91404" bIns="91404" anchor="t" anchorCtr="0"/>
          <a:lstStyle>
            <a:lvl1pPr>
              <a:defRPr sz="8800" spc="-100"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6913863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2" y="2125666"/>
            <a:ext cx="11887200" cy="1831975"/>
          </a:xfrm>
          <a:noFill/>
        </p:spPr>
        <p:txBody>
          <a:bodyPr tIns="91404" bIns="91404" anchor="t" anchorCtr="0"/>
          <a:lstStyle>
            <a:lvl1pPr algn="l" defTabSz="932366"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Helvetica Neue"/>
              </a:defRPr>
            </a:lvl1pPr>
          </a:lstStyle>
          <a:p>
            <a:r>
              <a:rPr lang="en-US" dirty="0" smtClean="0"/>
              <a:t>Section title</a:t>
            </a:r>
            <a:endParaRPr lang="en-US" dirty="0"/>
          </a:p>
        </p:txBody>
      </p:sp>
    </p:spTree>
    <p:extLst>
      <p:ext uri="{BB962C8B-B14F-4D97-AF65-F5344CB8AC3E}">
        <p14:creationId xmlns:p14="http://schemas.microsoft.com/office/powerpoint/2010/main" val="20578914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Arial"/>
              </a:defRPr>
            </a:lvl1pPr>
          </a:lstStyle>
          <a:p>
            <a:r>
              <a:rPr lang="en-US" dirty="0" smtClean="0"/>
              <a:t>Section title</a:t>
            </a:r>
            <a:endParaRPr lang="en-US" dirty="0"/>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2" y="2125666"/>
            <a:ext cx="11887200" cy="1831975"/>
          </a:xfrm>
          <a:noFill/>
        </p:spPr>
        <p:txBody>
          <a:bodyPr tIns="91404" bIns="91404" anchor="t" anchorCtr="0"/>
          <a:lstStyle>
            <a:lvl1pPr algn="l" defTabSz="932366"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Helvetica Neue"/>
              </a:defRPr>
            </a:lvl1pPr>
          </a:lstStyle>
          <a:p>
            <a:r>
              <a:rPr lang="en-US" dirty="0" smtClean="0"/>
              <a:t>Section title</a:t>
            </a:r>
            <a:endParaRPr lang="en-US" dirty="0"/>
          </a:p>
        </p:txBody>
      </p:sp>
    </p:spTree>
    <p:extLst>
      <p:ext uri="{BB962C8B-B14F-4D97-AF65-F5344CB8AC3E}">
        <p14:creationId xmlns:p14="http://schemas.microsoft.com/office/powerpoint/2010/main" val="38297245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274643" y="159812"/>
            <a:ext cx="11889564" cy="917575"/>
          </a:xfrm>
          <a:prstGeom prst="rect">
            <a:avLst/>
          </a:prstGeom>
        </p:spPr>
        <p:txBody>
          <a:bodyPr vert="horz" wrap="square" lIns="146248" tIns="91404" rIns="146248" bIns="91404" rtlCol="0" anchor="t">
            <a:noAutofit/>
          </a:bodyPr>
          <a:lstStyle/>
          <a:p>
            <a:r>
              <a:rPr lang="en-US" dirty="0" smtClean="0"/>
              <a:t>Click to edit Master title style</a:t>
            </a:r>
            <a:endParaRPr lang="en-US" dirty="0"/>
          </a:p>
        </p:txBody>
      </p:sp>
      <p:sp>
        <p:nvSpPr>
          <p:cNvPr id="7" name="Text Placeholder 3"/>
          <p:cNvSpPr>
            <a:spLocks noGrp="1"/>
          </p:cNvSpPr>
          <p:nvPr>
            <p:ph idx="1"/>
          </p:nvPr>
        </p:nvSpPr>
        <p:spPr>
          <a:xfrm>
            <a:off x="274644" y="1077385"/>
            <a:ext cx="11887198" cy="2823337"/>
          </a:xfrm>
          <a:prstGeom prst="rect">
            <a:avLst/>
          </a:prstGeom>
        </p:spPr>
        <p:txBody>
          <a:bodyPr vert="horz" wrap="square" lIns="146248" tIns="91404" rIns="146248" bIns="91404"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447281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3" y="1212849"/>
            <a:ext cx="5486399" cy="3436772"/>
          </a:xfrm>
        </p:spPr>
        <p:txBody>
          <a:bodyPr wrap="square">
            <a:spAutoFit/>
          </a:bodyPr>
          <a:lstStyle>
            <a:lvl1pPr marL="0" indent="0">
              <a:spcBef>
                <a:spcPts val="1224"/>
              </a:spcBef>
              <a:buClr>
                <a:schemeClr val="tx1"/>
              </a:buClr>
              <a:buFont typeface="Wingdings" pitchFamily="2" charset="2"/>
              <a:buNone/>
              <a:defRPr sz="3600"/>
            </a:lvl1pPr>
            <a:lvl2pPr marL="0" indent="0">
              <a:buNone/>
              <a:defRPr sz="2400"/>
            </a:lvl2pPr>
            <a:lvl3pPr marL="231683" indent="0">
              <a:buNone/>
              <a:tabLst/>
              <a:defRPr sz="2400"/>
            </a:lvl3pPr>
            <a:lvl4pPr marL="460191" indent="0">
              <a:buNone/>
              <a:defRPr sz="2400"/>
            </a:lvl4pPr>
            <a:lvl5pPr marL="685524" indent="0">
              <a:buNone/>
              <a:tabLs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180671" y="1212849"/>
            <a:ext cx="5981171" cy="3432735"/>
          </a:xfrm>
        </p:spPr>
        <p:txBody>
          <a:bodyPr wrap="square">
            <a:spAutoFit/>
          </a:bodyPr>
          <a:lstStyle>
            <a:lvl1pPr marL="0" indent="0">
              <a:spcBef>
                <a:spcPts val="1224"/>
              </a:spcBef>
              <a:buClr>
                <a:schemeClr val="tx1"/>
              </a:buClr>
              <a:buFont typeface="Wingdings" pitchFamily="2" charset="2"/>
              <a:buNone/>
              <a:defRPr sz="3600"/>
            </a:lvl1pPr>
            <a:lvl2pPr marL="0" indent="0">
              <a:buNone/>
              <a:defRPr sz="2400"/>
            </a:lvl2pPr>
            <a:lvl3pPr marL="231683" indent="0">
              <a:buNone/>
              <a:tabLst/>
              <a:defRPr sz="2400"/>
            </a:lvl3pPr>
            <a:lvl4pPr marL="460191" indent="0">
              <a:buNone/>
              <a:defRPr sz="2400"/>
            </a:lvl4pPr>
            <a:lvl5pPr marL="685524" indent="0">
              <a:buNone/>
              <a:tabLst/>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02120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spc="-50"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517400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9"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314562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Fact Layout_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9"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39595506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2" y="1201810"/>
            <a:ext cx="10058399" cy="917575"/>
          </a:xfrm>
        </p:spPr>
        <p:txBody>
          <a:bodyPr/>
          <a:lstStyle>
            <a:lvl1pPr marL="233271" indent="-233271">
              <a:defRPr sz="600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42"/>
            <a:ext cx="5486400" cy="1261421"/>
          </a:xfrm>
        </p:spPr>
        <p:txBody>
          <a:bodyPr/>
          <a:lstStyle>
            <a:lvl1pPr marL="0" indent="0">
              <a:spcBef>
                <a:spcPts val="0"/>
              </a:spcBef>
              <a:buNone/>
              <a:defRPr sz="3200"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6190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Quote Layout_Accent Color 1">
    <p:bg>
      <p:bgPr>
        <a:solidFill>
          <a:schemeClr val="accent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42" y="2125667"/>
            <a:ext cx="10058399" cy="917575"/>
          </a:xfrm>
        </p:spPr>
        <p:txBody>
          <a:bodyPr/>
          <a:lstStyle>
            <a:lvl1pPr marL="282459" indent="-282459">
              <a:tabLst>
                <a:tab pos="282459" algn="l"/>
              </a:tabLst>
              <a:defRPr sz="600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51"/>
            <a:ext cx="5486400" cy="1261421"/>
          </a:xfrm>
        </p:spPr>
        <p:txBody>
          <a:bodyPr/>
          <a:lstStyle>
            <a:lvl1pPr marL="0" indent="0">
              <a:spcBef>
                <a:spcPts val="0"/>
              </a:spcBef>
              <a:buNone/>
              <a:defRPr sz="3200"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4177370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80" y="2430463"/>
            <a:ext cx="11887200" cy="1086262"/>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508" indent="0">
              <a:buNone/>
              <a:defRPr/>
            </a:lvl3pPr>
            <a:lvl4pPr marL="457016" indent="0">
              <a:buNone/>
              <a:defRPr/>
            </a:lvl4pPr>
            <a:lvl5pPr marL="685524" indent="0">
              <a:buNone/>
              <a:defRPr/>
            </a:lvl5pPr>
          </a:lstStyle>
          <a:p>
            <a:pPr lvl="0"/>
            <a:r>
              <a:rPr lang="en-US" smtClean="0"/>
              <a:t>Click to edit Master text styles</a:t>
            </a:r>
          </a:p>
        </p:txBody>
      </p:sp>
      <p:sp>
        <p:nvSpPr>
          <p:cNvPr id="4" name="Title 1"/>
          <p:cNvSpPr>
            <a:spLocks noGrp="1"/>
          </p:cNvSpPr>
          <p:nvPr>
            <p:ph type="title"/>
          </p:nvPr>
        </p:nvSpPr>
        <p:spPr>
          <a:xfrm>
            <a:off x="282580" y="1211267"/>
            <a:ext cx="11889564" cy="917575"/>
          </a:xfrm>
        </p:spPr>
        <p:txBody>
          <a:bodyPr/>
          <a:lstStyle>
            <a:lvl1pPr>
              <a:defRPr sz="720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68671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018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91241">
                      <a:schemeClr val="tx1"/>
                    </a:gs>
                    <a:gs pos="57000">
                      <a:schemeClr val="tx1"/>
                    </a:gs>
                    <a:gs pos="18000">
                      <a:schemeClr val="tx1"/>
                    </a:gs>
                  </a:gsLst>
                  <a:lin ang="5400000" scaled="0"/>
                </a:gradFill>
                <a:effectLst/>
                <a:latin typeface="+mj-lt"/>
                <a:ea typeface="+mn-ea"/>
                <a:cs typeface="Arial"/>
              </a:defRPr>
            </a:lvl1pPr>
          </a:lstStyle>
          <a:p>
            <a:r>
              <a:rPr lang="en-US" dirty="0" smtClean="0"/>
              <a:t>Section title</a:t>
            </a:r>
            <a:endParaRPr lang="en-US" dirty="0"/>
          </a:p>
        </p:txBody>
      </p:sp>
    </p:spTree>
    <p:extLst>
      <p:ext uri="{BB962C8B-B14F-4D97-AF65-F5344CB8AC3E}">
        <p14:creationId xmlns:p14="http://schemas.microsoft.com/office/powerpoint/2010/main" val="16030372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70055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243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8341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42" y="1212853"/>
            <a:ext cx="11887200" cy="2963177"/>
          </a:xfrm>
          <a:prstGeom prst="rect">
            <a:avLst/>
          </a:prstGeom>
        </p:spPr>
        <p:txBody>
          <a:bodyPr/>
          <a:lstStyle>
            <a:lvl1pPr marL="290397" indent="-290397">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Helvetica Neue"/>
                <a:ea typeface="Helvetica Neue"/>
                <a:cs typeface="Helvetica Neue"/>
              </a:defRPr>
            </a:lvl1pPr>
            <a:lvl2pPr marL="571272" indent="-280872">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Helvetica Neue"/>
                <a:ea typeface="Helvetica Neue"/>
                <a:cs typeface="Helvetica Neue"/>
              </a:defRPr>
            </a:lvl2pPr>
            <a:lvl3pPr marL="861669" indent="-29039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Helvetica Neue"/>
                <a:ea typeface="Helvetica Neue"/>
                <a:cs typeface="Helvetica Neue"/>
              </a:defRPr>
            </a:lvl3pPr>
            <a:lvl4pPr marL="1090177" indent="-228508">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Helvetica Neue"/>
                <a:ea typeface="Helvetica Neue"/>
                <a:cs typeface="Helvetica Neue"/>
              </a:defRPr>
            </a:lvl4pPr>
            <a:lvl5pPr marL="1318685" indent="-228508">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Helvetica Neue"/>
                <a:ea typeface="Helvetica Neue"/>
                <a:cs typeface="Helvetica Neue"/>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5" y="6363076"/>
            <a:ext cx="12436476" cy="631450"/>
          </a:xfrm>
          <a:prstGeom prst="rect">
            <a:avLst/>
          </a:prstGeom>
          <a:solidFill>
            <a:srgbClr val="FFFC9E"/>
          </a:solidFill>
        </p:spPr>
        <p:txBody>
          <a:bodyPr wrap="square" lIns="155393" tIns="77701" rIns="155393" bIns="77701"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Helvetica Neue"/>
                <a:ea typeface="Helvetica Neue"/>
                <a:cs typeface="Helvetica Neue"/>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Helvetica Neue"/>
                <a:ea typeface="Helvetica Neue"/>
                <a:cs typeface="Helvetica Neue"/>
              </a:defRPr>
            </a:lvl1pPr>
          </a:lstStyle>
          <a:p>
            <a:r>
              <a:rPr lang="en-US" dirty="0" smtClean="0"/>
              <a:t>Click to edit Master title style</a:t>
            </a:r>
            <a:endParaRPr lang="en-US" dirty="0"/>
          </a:p>
        </p:txBody>
      </p:sp>
    </p:spTree>
    <p:extLst>
      <p:ext uri="{BB962C8B-B14F-4D97-AF65-F5344CB8AC3E}">
        <p14:creationId xmlns:p14="http://schemas.microsoft.com/office/powerpoint/2010/main" val="3373730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824" y="1088043"/>
            <a:ext cx="11192828" cy="5160081"/>
          </a:xfrm>
        </p:spPr>
        <p:txBody>
          <a:bodyPr>
            <a:normAutofit/>
          </a:bodyPr>
          <a:lstStyle>
            <a:lvl1pPr>
              <a:defRPr sz="2400"/>
            </a:lvl1pPr>
            <a:lvl2pPr>
              <a:defRPr sz="2200"/>
            </a:lvl2pPr>
            <a:lvl3pPr>
              <a:defRPr sz="19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a:xfrm>
            <a:off x="9223719" y="6544419"/>
            <a:ext cx="2901844" cy="372394"/>
          </a:xfrm>
          <a:prstGeom prst="rect">
            <a:avLst/>
          </a:prstGeom>
        </p:spPr>
        <p:txBody>
          <a:bodyPr lIns="124310" tIns="62151" rIns="124310" bIns="62151"/>
          <a:lstStyle/>
          <a:p>
            <a:pPr defTabSz="932366"/>
            <a:fld id="{EC9C4350-D24F-459B-9CC1-87A4A2ABC8D9}" type="slidenum">
              <a:rPr lang="en-US" smtClean="0">
                <a:solidFill>
                  <a:srgbClr val="58585B"/>
                </a:solidFill>
              </a:rPr>
              <a:pPr defTabSz="932366"/>
              <a:t>‹#›</a:t>
            </a:fld>
            <a:endParaRPr lang="en-US">
              <a:solidFill>
                <a:srgbClr val="58585B"/>
              </a:solidFill>
            </a:endParaRPr>
          </a:p>
        </p:txBody>
      </p:sp>
      <p:sp>
        <p:nvSpPr>
          <p:cNvPr id="7" name="Title 1"/>
          <p:cNvSpPr>
            <a:spLocks noGrp="1"/>
          </p:cNvSpPr>
          <p:nvPr>
            <p:ph type="title"/>
          </p:nvPr>
        </p:nvSpPr>
        <p:spPr>
          <a:xfrm>
            <a:off x="518186" y="155434"/>
            <a:ext cx="11192828" cy="419348"/>
          </a:xfrm>
        </p:spPr>
        <p:txBody>
          <a:bodyPr>
            <a:normAutofit/>
          </a:bodyPr>
          <a:lstStyle>
            <a:lvl1pPr algn="l">
              <a:defRPr sz="2700" b="1">
                <a:solidFill>
                  <a:schemeClr val="accent3"/>
                </a:solidFill>
                <a:latin typeface="+mj-lt"/>
                <a:cs typeface="Segoe UI" pitchFamily="34" charset="0"/>
              </a:defRPr>
            </a:lvl1pPr>
          </a:lstStyle>
          <a:p>
            <a:r>
              <a:rPr lang="en-US" dirty="0" smtClean="0"/>
              <a:t>Click to edit Master title style</a:t>
            </a:r>
            <a:endParaRPr lang="en-US" dirty="0"/>
          </a:p>
        </p:txBody>
      </p:sp>
      <p:cxnSp>
        <p:nvCxnSpPr>
          <p:cNvPr id="8" name="Straight Connector 7"/>
          <p:cNvCxnSpPr/>
          <p:nvPr userDrawn="1"/>
        </p:nvCxnSpPr>
        <p:spPr>
          <a:xfrm>
            <a:off x="569941" y="542399"/>
            <a:ext cx="11192828" cy="162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Content Placeholder 2"/>
          <p:cNvSpPr>
            <a:spLocks noGrp="1"/>
          </p:cNvSpPr>
          <p:nvPr>
            <p:ph idx="13"/>
          </p:nvPr>
        </p:nvSpPr>
        <p:spPr>
          <a:xfrm>
            <a:off x="518186" y="544023"/>
            <a:ext cx="11192828" cy="310868"/>
          </a:xfrm>
        </p:spPr>
        <p:txBody>
          <a:bodyPr>
            <a:normAutofit/>
          </a:bodyPr>
          <a:lstStyle>
            <a:lvl1pPr>
              <a:buNone/>
              <a:defRPr sz="2200" i="1">
                <a:solidFill>
                  <a:schemeClr val="tx1">
                    <a:lumMod val="50000"/>
                    <a:lumOff val="50000"/>
                  </a:schemeClr>
                </a:solidFill>
                <a:latin typeface="+mj-lt"/>
              </a:defRPr>
            </a:lvl1pPr>
            <a:lvl2pPr>
              <a:defRPr>
                <a:latin typeface="Segoe Semibold"/>
              </a:defRPr>
            </a:lvl2pPr>
            <a:lvl3pPr>
              <a:defRPr>
                <a:latin typeface="Segoe Semibold"/>
              </a:defRPr>
            </a:lvl3pPr>
            <a:lvl4pPr>
              <a:defRPr>
                <a:latin typeface="Segoe Semibold"/>
              </a:defRPr>
            </a:lvl4pPr>
            <a:lvl5pPr>
              <a:defRPr>
                <a:latin typeface="Segoe Semibold"/>
              </a:defRPr>
            </a:lvl5pPr>
          </a:lstStyle>
          <a:p>
            <a:pPr lvl="0"/>
            <a:r>
              <a:rPr lang="en-US" dirty="0" smtClean="0"/>
              <a:t>Click to edit Master text styles</a:t>
            </a:r>
          </a:p>
        </p:txBody>
      </p:sp>
      <p:sp>
        <p:nvSpPr>
          <p:cNvPr id="10" name="Footer Placeholder 4"/>
          <p:cNvSpPr>
            <a:spLocks noGrp="1"/>
          </p:cNvSpPr>
          <p:nvPr>
            <p:ph type="ftr" sz="quarter" idx="3"/>
          </p:nvPr>
        </p:nvSpPr>
        <p:spPr>
          <a:xfrm>
            <a:off x="4249129" y="6482893"/>
            <a:ext cx="3938217" cy="372394"/>
          </a:xfrm>
          <a:prstGeom prst="rect">
            <a:avLst/>
          </a:prstGeom>
        </p:spPr>
        <p:txBody>
          <a:bodyPr vert="horz" lIns="124310" tIns="62151" rIns="124310" bIns="62151" rtlCol="0" anchor="ctr"/>
          <a:lstStyle>
            <a:lvl1pPr algn="ctr">
              <a:defRPr sz="1600">
                <a:solidFill>
                  <a:schemeClr val="tx1">
                    <a:tint val="75000"/>
                  </a:schemeClr>
                </a:solidFill>
              </a:defRPr>
            </a:lvl1pPr>
          </a:lstStyle>
          <a:p>
            <a:pPr defTabSz="932366"/>
            <a:endParaRPr lang="en-US" dirty="0">
              <a:solidFill>
                <a:srgbClr val="58585B">
                  <a:tint val="75000"/>
                </a:srgbClr>
              </a:solidFill>
            </a:endParaRPr>
          </a:p>
        </p:txBody>
      </p:sp>
    </p:spTree>
    <p:extLst>
      <p:ext uri="{BB962C8B-B14F-4D97-AF65-F5344CB8AC3E}">
        <p14:creationId xmlns:p14="http://schemas.microsoft.com/office/powerpoint/2010/main" val="640089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Click to edit Master title style</a:t>
            </a:r>
            <a:endParaRPr lang="en-US" dirty="0"/>
          </a:p>
        </p:txBody>
      </p:sp>
      <p:sp>
        <p:nvSpPr>
          <p:cNvPr id="11" name="Content Placeholder 2"/>
          <p:cNvSpPr>
            <a:spLocks noGrp="1"/>
          </p:cNvSpPr>
          <p:nvPr>
            <p:ph sz="quarter" idx="11"/>
          </p:nvPr>
        </p:nvSpPr>
        <p:spPr>
          <a:xfrm>
            <a:off x="431800" y="1225549"/>
            <a:ext cx="11791142" cy="5492751"/>
          </a:xfrm>
          <a:prstGeom prst="rect">
            <a:avLst/>
          </a:prstGeom>
        </p:spPr>
        <p:txBody>
          <a:bodyPr/>
          <a:lstStyle>
            <a:lvl1pPr marL="0" indent="0">
              <a:buFont typeface="Lucida Grande"/>
              <a:buNone/>
              <a:defRPr>
                <a:solidFill>
                  <a:schemeClr val="accent2"/>
                </a:solidFill>
              </a:defRPr>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525470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pc="0"/>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274639" y="1212849"/>
            <a:ext cx="5486399" cy="3237809"/>
          </a:xfrm>
          <a:prstGeom prst="rect">
            <a:avLst/>
          </a:prstGeom>
        </p:spPr>
        <p:txBody>
          <a:bodyPr wrap="square">
            <a:spAutoFit/>
          </a:bodyPr>
          <a:lstStyle>
            <a:lvl1pPr marL="0" indent="0">
              <a:spcBef>
                <a:spcPts val="1224"/>
              </a:spcBef>
              <a:buClr>
                <a:schemeClr val="tx2"/>
              </a:buClr>
              <a:buSzPct val="110000"/>
              <a:buFont typeface="Lucida Grande"/>
              <a:buNone/>
              <a:defRPr sz="3600">
                <a:solidFill>
                  <a:schemeClr val="accent2"/>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675439" y="1212849"/>
            <a:ext cx="5486399" cy="2745367"/>
          </a:xfrm>
          <a:prstGeom prst="rect">
            <a:avLst/>
          </a:prstGeom>
        </p:spPr>
        <p:txBody>
          <a:bodyPr wrap="square">
            <a:spAutoFit/>
          </a:bodyPr>
          <a:lstStyle>
            <a:lvl1pPr marL="0" indent="0">
              <a:spcBef>
                <a:spcPts val="1224"/>
              </a:spcBef>
              <a:buClr>
                <a:schemeClr val="tx2"/>
              </a:buClr>
              <a:buSzPct val="110000"/>
              <a:buFont typeface="Lucida Grande"/>
              <a:buNone/>
              <a:defRPr sz="3600">
                <a:solidFill>
                  <a:srgbClr val="0696D7"/>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47242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spc="0"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331113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Log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spc="0" baseline="0"/>
            </a:lvl1pPr>
          </a:lstStyle>
          <a:p>
            <a:r>
              <a:rPr lang="en-US" dirty="0" smtClean="0"/>
              <a:t>Click to edit Master title style</a:t>
            </a:r>
            <a:endParaRPr lang="en-US" dirty="0"/>
          </a:p>
        </p:txBody>
      </p:sp>
      <p:pic>
        <p:nvPicPr>
          <p:cNvPr id="3" name="Picture 2" descr="Limeade Logo JPG.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73623" y="6308782"/>
            <a:ext cx="2590580" cy="457161"/>
          </a:xfrm>
          <a:prstGeom prst="rect">
            <a:avLst/>
          </a:prstGeom>
        </p:spPr>
      </p:pic>
    </p:spTree>
    <p:extLst>
      <p:ext uri="{BB962C8B-B14F-4D97-AF65-F5344CB8AC3E}">
        <p14:creationId xmlns:p14="http://schemas.microsoft.com/office/powerpoint/2010/main" val="865405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125964"/>
            <a:ext cx="11889564" cy="917575"/>
          </a:xfrm>
          <a:prstGeom prst="rect">
            <a:avLst/>
          </a:prstGeom>
        </p:spPr>
        <p:txBody>
          <a:bodyPr vert="horz" wrap="square" lIns="146304" tIns="91440" rIns="146304" bIns="91440" rtlCol="0" anchor="t" anchorCtr="0">
            <a:noAutofit/>
          </a:bodyPr>
          <a:lstStyle/>
          <a:p>
            <a:r>
              <a:rPr lang="en-US" dirty="0" smtClean="0"/>
              <a:t>Click to edit Master title style</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06" r:id="rId1"/>
    <p:sldLayoutId id="2147484130" r:id="rId2"/>
    <p:sldLayoutId id="2147484101" r:id="rId3"/>
    <p:sldLayoutId id="2147484102" r:id="rId4"/>
    <p:sldLayoutId id="2147484216" r:id="rId5"/>
    <p:sldLayoutId id="2147484211" r:id="rId6"/>
    <p:sldLayoutId id="2147484215" r:id="rId7"/>
    <p:sldLayoutId id="2147484092" r:id="rId8"/>
    <p:sldLayoutId id="2147484217" r:id="rId9"/>
    <p:sldLayoutId id="2147484218" r:id="rId10"/>
    <p:sldLayoutId id="2147484208" r:id="rId11"/>
    <p:sldLayoutId id="2147484205" r:id="rId12"/>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txStyles>
    <p:titleStyle>
      <a:lvl1pPr algn="l" defTabSz="932742" rtl="0" eaLnBrk="1" latinLnBrk="0" hangingPunct="1">
        <a:lnSpc>
          <a:spcPct val="90000"/>
        </a:lnSpc>
        <a:spcBef>
          <a:spcPct val="0"/>
        </a:spcBef>
        <a:buNone/>
        <a:defRPr lang="en-US" sz="4800" b="0" i="0" kern="1200" cap="none" spc="0" baseline="0" dirty="0" smtClean="0">
          <a:ln w="3175">
            <a:noFill/>
          </a:ln>
          <a:solidFill>
            <a:schemeClr val="tx1"/>
          </a:solidFill>
          <a:effectLst/>
          <a:latin typeface="Arial"/>
          <a:ea typeface="+mn-ea"/>
          <a:cs typeface="Arial"/>
        </a:defRPr>
      </a:lvl1pPr>
    </p:titleStyle>
    <p:bodyStyle>
      <a:lvl1pPr marL="0" marR="0" indent="0" algn="l" defTabSz="932742" rtl="0" eaLnBrk="1" fontAlgn="auto" latinLnBrk="0" hangingPunct="1">
        <a:lnSpc>
          <a:spcPct val="110000"/>
        </a:lnSpc>
        <a:spcBef>
          <a:spcPct val="20000"/>
        </a:spcBef>
        <a:spcAft>
          <a:spcPts val="0"/>
        </a:spcAft>
        <a:buClr>
          <a:schemeClr val="tx2"/>
        </a:buClr>
        <a:buSzPct val="110000"/>
        <a:buFont typeface="Lucida Grande"/>
        <a:buNone/>
        <a:tabLst/>
        <a:defRPr sz="36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661" userDrawn="1">
          <p15:clr>
            <a:srgbClr val="5ACBF0"/>
          </p15:clr>
        </p15:guide>
        <p15:guide id="4" orient="horz" pos="4219" userDrawn="1">
          <p15:clr>
            <a:srgbClr val="5ACBF0"/>
          </p15:clr>
        </p15:guide>
        <p15:guide id="5" pos="749" userDrawn="1">
          <p15:clr>
            <a:srgbClr val="5ACBF0"/>
          </p15:clr>
        </p15:guide>
        <p15:guide id="6" pos="1325" userDrawn="1">
          <p15:clr>
            <a:srgbClr val="5ACBF0"/>
          </p15:clr>
        </p15:guide>
        <p15:guide id="7" pos="1901" userDrawn="1">
          <p15:clr>
            <a:srgbClr val="5ACBF0"/>
          </p15:clr>
        </p15:guide>
        <p15:guide id="8" pos="2477" userDrawn="1">
          <p15:clr>
            <a:srgbClr val="5ACBF0"/>
          </p15:clr>
        </p15:guide>
        <p15:guide id="9" pos="3053" userDrawn="1">
          <p15:clr>
            <a:srgbClr val="5ACBF0"/>
          </p15:clr>
        </p15:guide>
        <p15:guide id="10" pos="3629" userDrawn="1">
          <p15:clr>
            <a:srgbClr val="5ACBF0"/>
          </p15:clr>
        </p15:guide>
        <p15:guide id="11" pos="4205" userDrawn="1">
          <p15:clr>
            <a:srgbClr val="5ACBF0"/>
          </p15:clr>
        </p15:guide>
        <p15:guide id="12" pos="4781" userDrawn="1">
          <p15:clr>
            <a:srgbClr val="5ACBF0"/>
          </p15:clr>
        </p15:guide>
        <p15:guide id="13" pos="5357" userDrawn="1">
          <p15:clr>
            <a:srgbClr val="5ACBF0"/>
          </p15:clr>
        </p15:guide>
        <p15:guide id="14" pos="5933" userDrawn="1">
          <p15:clr>
            <a:srgbClr val="5ACBF0"/>
          </p15:clr>
        </p15:guide>
        <p15:guide id="15" pos="6509" userDrawn="1">
          <p15:clr>
            <a:srgbClr val="5ACBF0"/>
          </p15:clr>
        </p15:guide>
        <p15:guide id="16" pos="7085" userDrawn="1">
          <p15:clr>
            <a:srgbClr val="5ACBF0"/>
          </p15:clr>
        </p15:guide>
        <p15:guide id="17" orient="horz" pos="763" userDrawn="1">
          <p15:clr>
            <a:srgbClr val="5ACBF0"/>
          </p15:clr>
        </p15:guide>
        <p15:guide id="18" orient="horz" pos="1339" userDrawn="1">
          <p15:clr>
            <a:srgbClr val="5ACBF0"/>
          </p15:clr>
        </p15:guide>
        <p15:guide id="19" orient="horz" pos="1915" userDrawn="1">
          <p15:clr>
            <a:srgbClr val="5ACBF0"/>
          </p15:clr>
        </p15:guide>
        <p15:guide id="20" orient="horz" pos="2491" userDrawn="1">
          <p15:clr>
            <a:srgbClr val="5ACBF0"/>
          </p15:clr>
        </p15:guide>
        <p15:guide id="21" orient="horz" pos="3067" userDrawn="1">
          <p15:clr>
            <a:srgbClr val="5ACBF0"/>
          </p15:clr>
        </p15:guide>
        <p15:guide id="22" orient="horz" pos="3643" userDrawn="1">
          <p15:clr>
            <a:srgbClr val="5ACBF0"/>
          </p15:clr>
        </p15:guide>
        <p15:guide id="23" pos="288" userDrawn="1">
          <p15:clr>
            <a:srgbClr val="C35EA4"/>
          </p15:clr>
        </p15:guide>
        <p15:guide id="24" pos="7546" userDrawn="1">
          <p15:clr>
            <a:srgbClr val="C35EA4"/>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159808"/>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077385"/>
            <a:ext cx="11887198" cy="2823337"/>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751655793"/>
      </p:ext>
    </p:extLst>
  </p:cSld>
  <p:clrMap bg1="lt1" tx1="dk1" bg2="lt2" tx2="dk2" accent1="accent1" accent2="accent2" accent3="accent3" accent4="accent4" accent5="accent5" accent6="accent6" hlink="hlink" folHlink="folHlink"/>
  <p:sldLayoutIdLst>
    <p:sldLayoutId id="2147484226" r:id="rId1"/>
    <p:sldLayoutId id="2147484227" r:id="rId2"/>
    <p:sldLayoutId id="2147484228" r:id="rId3"/>
    <p:sldLayoutId id="2147484229" r:id="rId4"/>
    <p:sldLayoutId id="2147484230" r:id="rId5"/>
    <p:sldLayoutId id="2147484231" r:id="rId6"/>
    <p:sldLayoutId id="2147484232" r:id="rId7"/>
    <p:sldLayoutId id="2147484233" r:id="rId8"/>
    <p:sldLayoutId id="2147484234" r:id="rId9"/>
    <p:sldLayoutId id="2147484235" r:id="rId10"/>
    <p:sldLayoutId id="2147484236" r:id="rId11"/>
    <p:sldLayoutId id="2147484237" r:id="rId12"/>
    <p:sldLayoutId id="2147484238" r:id="rId13"/>
    <p:sldLayoutId id="2147484239" r:id="rId14"/>
    <p:sldLayoutId id="2147484240" r:id="rId15"/>
    <p:sldLayoutId id="2147484241" r:id="rId16"/>
    <p:sldLayoutId id="2147484242" r:id="rId17"/>
    <p:sldLayoutId id="2147484243" r:id="rId18"/>
    <p:sldLayoutId id="2147484244" r:id="rId19"/>
    <p:sldLayoutId id="2147484245" r:id="rId20"/>
    <p:sldLayoutId id="2147484246"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Helvetica Neue"/>
        </a:defRPr>
      </a:lvl1pPr>
    </p:titleStyle>
    <p:bodyStyle>
      <a:lvl1pPr marL="342900" marR="0" indent="-3429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36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110000"/>
        </a:lnSpc>
        <a:spcBef>
          <a:spcPts val="800"/>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3" y="159812"/>
            <a:ext cx="11889564" cy="917575"/>
          </a:xfrm>
          <a:prstGeom prst="rect">
            <a:avLst/>
          </a:prstGeom>
        </p:spPr>
        <p:txBody>
          <a:bodyPr vert="horz" wrap="square" lIns="146248" tIns="91404" rIns="146248" bIns="91404"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4" y="1077385"/>
            <a:ext cx="11887198" cy="2823337"/>
          </a:xfrm>
          <a:prstGeom prst="rect">
            <a:avLst/>
          </a:prstGeom>
        </p:spPr>
        <p:txBody>
          <a:bodyPr vert="horz" wrap="square" lIns="146248" tIns="91404" rIns="146248" bIns="91404"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77381074"/>
      </p:ext>
    </p:extLst>
  </p:cSld>
  <p:clrMap bg1="lt1" tx1="dk1" bg2="lt2" tx2="dk2" accent1="accent1" accent2="accent2" accent3="accent3" accent4="accent4" accent5="accent5" accent6="accent6" hlink="hlink" folHlink="folHlink"/>
  <p:sldLayoutIdLst>
    <p:sldLayoutId id="2147484248" r:id="rId1"/>
    <p:sldLayoutId id="2147484249" r:id="rId2"/>
    <p:sldLayoutId id="2147484250" r:id="rId3"/>
    <p:sldLayoutId id="2147484251" r:id="rId4"/>
    <p:sldLayoutId id="2147484252" r:id="rId5"/>
    <p:sldLayoutId id="2147484253" r:id="rId6"/>
    <p:sldLayoutId id="2147484254" r:id="rId7"/>
    <p:sldLayoutId id="2147484255" r:id="rId8"/>
    <p:sldLayoutId id="2147484256" r:id="rId9"/>
    <p:sldLayoutId id="2147484257" r:id="rId10"/>
    <p:sldLayoutId id="2147484258" r:id="rId11"/>
    <p:sldLayoutId id="2147484259" r:id="rId12"/>
    <p:sldLayoutId id="2147484260" r:id="rId13"/>
    <p:sldLayoutId id="2147484261" r:id="rId14"/>
    <p:sldLayoutId id="2147484262" r:id="rId15"/>
    <p:sldLayoutId id="2147484263" r:id="rId16"/>
    <p:sldLayoutId id="2147484264" r:id="rId17"/>
    <p:sldLayoutId id="2147484265" r:id="rId18"/>
    <p:sldLayoutId id="2147484266" r:id="rId19"/>
    <p:sldLayoutId id="2147484267" r:id="rId20"/>
    <p:sldLayoutId id="2147484268"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32366"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Helvetica Neue"/>
        </a:defRPr>
      </a:lvl1pPr>
    </p:titleStyle>
    <p:bodyStyle>
      <a:lvl1pPr marL="342764" marR="0" indent="-342764" algn="l" defTabSz="932366" rtl="0" eaLnBrk="1" fontAlgn="auto" latinLnBrk="0" hangingPunct="1">
        <a:lnSpc>
          <a:spcPct val="110000"/>
        </a:lnSpc>
        <a:spcBef>
          <a:spcPts val="796"/>
        </a:spcBef>
        <a:spcAft>
          <a:spcPts val="0"/>
        </a:spcAft>
        <a:buClr>
          <a:schemeClr val="tx2"/>
        </a:buClr>
        <a:buSzPct val="90000"/>
        <a:buFont typeface="Lucida Grande"/>
        <a:buChar char="|"/>
        <a:tabLst/>
        <a:defRPr sz="3600" kern="1200" spc="0" baseline="0">
          <a:gradFill>
            <a:gsLst>
              <a:gs pos="1250">
                <a:schemeClr val="tx1"/>
              </a:gs>
              <a:gs pos="100000">
                <a:schemeClr val="tx1"/>
              </a:gs>
            </a:gsLst>
            <a:lin ang="5400000" scaled="0"/>
          </a:gradFill>
          <a:latin typeface="+mn-lt"/>
          <a:ea typeface="+mn-ea"/>
          <a:cs typeface="+mn-cs"/>
        </a:defRPr>
      </a:lvl1pPr>
      <a:lvl2pPr marL="583964" marR="0" indent="-241204" algn="l" defTabSz="932366" rtl="0" eaLnBrk="1" fontAlgn="auto" latinLnBrk="0" hangingPunct="1">
        <a:lnSpc>
          <a:spcPct val="110000"/>
        </a:lnSpc>
        <a:spcBef>
          <a:spcPts val="796"/>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2pPr>
      <a:lvl3pPr marL="799780" marR="0" indent="-228508" algn="l" defTabSz="932366" rtl="0" eaLnBrk="1" fontAlgn="auto" latinLnBrk="0" hangingPunct="1">
        <a:lnSpc>
          <a:spcPct val="110000"/>
        </a:lnSpc>
        <a:spcBef>
          <a:spcPts val="796"/>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3pPr>
      <a:lvl4pPr marL="1028288" marR="0" indent="-228508" algn="l" defTabSz="932366" rtl="0" eaLnBrk="1" fontAlgn="auto" latinLnBrk="0" hangingPunct="1">
        <a:lnSpc>
          <a:spcPct val="110000"/>
        </a:lnSpc>
        <a:spcBef>
          <a:spcPts val="796"/>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4pPr>
      <a:lvl5pPr marL="1256796" marR="0" indent="-228508" algn="l" defTabSz="932366" rtl="0" eaLnBrk="1" fontAlgn="auto" latinLnBrk="0" hangingPunct="1">
        <a:lnSpc>
          <a:spcPct val="110000"/>
        </a:lnSpc>
        <a:spcBef>
          <a:spcPts val="796"/>
        </a:spcBef>
        <a:spcAft>
          <a:spcPts val="0"/>
        </a:spcAft>
        <a:buClr>
          <a:schemeClr val="tx2"/>
        </a:buClr>
        <a:buSzPct val="9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5pPr>
      <a:lvl6pPr marL="2564010" indent="-233094" algn="l" defTabSz="9323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194" indent="-233094" algn="l" defTabSz="9323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6379" indent="-233094" algn="l" defTabSz="9323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2563" indent="-233094" algn="l" defTabSz="93236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366" rtl="0" eaLnBrk="1" latinLnBrk="0" hangingPunct="1">
        <a:defRPr sz="1800" kern="1200">
          <a:solidFill>
            <a:schemeClr val="tx1"/>
          </a:solidFill>
          <a:latin typeface="+mn-lt"/>
          <a:ea typeface="+mn-ea"/>
          <a:cs typeface="+mn-cs"/>
        </a:defRPr>
      </a:lvl1pPr>
      <a:lvl2pPr marL="466187" algn="l" defTabSz="932366" rtl="0" eaLnBrk="1" latinLnBrk="0" hangingPunct="1">
        <a:defRPr sz="1800" kern="1200">
          <a:solidFill>
            <a:schemeClr val="tx1"/>
          </a:solidFill>
          <a:latin typeface="+mn-lt"/>
          <a:ea typeface="+mn-ea"/>
          <a:cs typeface="+mn-cs"/>
        </a:defRPr>
      </a:lvl2pPr>
      <a:lvl3pPr marL="932366" algn="l" defTabSz="932366" rtl="0" eaLnBrk="1" latinLnBrk="0" hangingPunct="1">
        <a:defRPr sz="1800" kern="1200">
          <a:solidFill>
            <a:schemeClr val="tx1"/>
          </a:solidFill>
          <a:latin typeface="+mn-lt"/>
          <a:ea typeface="+mn-ea"/>
          <a:cs typeface="+mn-cs"/>
        </a:defRPr>
      </a:lvl3pPr>
      <a:lvl4pPr marL="1398553" algn="l" defTabSz="932366" rtl="0" eaLnBrk="1" latinLnBrk="0" hangingPunct="1">
        <a:defRPr sz="1800" kern="1200">
          <a:solidFill>
            <a:schemeClr val="tx1"/>
          </a:solidFill>
          <a:latin typeface="+mn-lt"/>
          <a:ea typeface="+mn-ea"/>
          <a:cs typeface="+mn-cs"/>
        </a:defRPr>
      </a:lvl4pPr>
      <a:lvl5pPr marL="1864734" algn="l" defTabSz="932366" rtl="0" eaLnBrk="1" latinLnBrk="0" hangingPunct="1">
        <a:defRPr sz="1800" kern="1200">
          <a:solidFill>
            <a:schemeClr val="tx1"/>
          </a:solidFill>
          <a:latin typeface="+mn-lt"/>
          <a:ea typeface="+mn-ea"/>
          <a:cs typeface="+mn-cs"/>
        </a:defRPr>
      </a:lvl5pPr>
      <a:lvl6pPr marL="2330920" algn="l" defTabSz="932366" rtl="0" eaLnBrk="1" latinLnBrk="0" hangingPunct="1">
        <a:defRPr sz="1800" kern="1200">
          <a:solidFill>
            <a:schemeClr val="tx1"/>
          </a:solidFill>
          <a:latin typeface="+mn-lt"/>
          <a:ea typeface="+mn-ea"/>
          <a:cs typeface="+mn-cs"/>
        </a:defRPr>
      </a:lvl6pPr>
      <a:lvl7pPr marL="2797102" algn="l" defTabSz="932366" rtl="0" eaLnBrk="1" latinLnBrk="0" hangingPunct="1">
        <a:defRPr sz="1800" kern="1200">
          <a:solidFill>
            <a:schemeClr val="tx1"/>
          </a:solidFill>
          <a:latin typeface="+mn-lt"/>
          <a:ea typeface="+mn-ea"/>
          <a:cs typeface="+mn-cs"/>
        </a:defRPr>
      </a:lvl7pPr>
      <a:lvl8pPr marL="3263285" algn="l" defTabSz="932366" rtl="0" eaLnBrk="1" latinLnBrk="0" hangingPunct="1">
        <a:defRPr sz="1800" kern="1200">
          <a:solidFill>
            <a:schemeClr val="tx1"/>
          </a:solidFill>
          <a:latin typeface="+mn-lt"/>
          <a:ea typeface="+mn-ea"/>
          <a:cs typeface="+mn-cs"/>
        </a:defRPr>
      </a:lvl8pPr>
      <a:lvl9pPr marL="3729471" algn="l" defTabSz="932366"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hyperlink" Target="https://www.cms.gov/Research-Statistics-Data-and-Systems/Statistics-Trends-and-Reports/BSAPUFS/Outpatient_Proc.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www.guidewell.com/wp-content/uploads/2015/02/precision-medicine-scientis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281" y="-508899"/>
            <a:ext cx="12685033" cy="7503424"/>
          </a:xfrm>
          <a:prstGeom prst="rect">
            <a:avLst/>
          </a:prstGeom>
          <a:noFill/>
          <a:extLst>
            <a:ext uri="{909E8E84-426E-40DD-AFC4-6F175D3DCCD1}">
              <a14:hiddenFill xmlns:a14="http://schemas.microsoft.com/office/drawing/2010/main">
                <a:solidFill>
                  <a:srgbClr val="FFFFFF"/>
                </a:solidFill>
              </a14:hiddenFill>
            </a:ext>
          </a:extLst>
        </p:spPr>
      </p:pic>
      <p:sp>
        <p:nvSpPr>
          <p:cNvPr id="3" name="Shape 146"/>
          <p:cNvSpPr/>
          <p:nvPr/>
        </p:nvSpPr>
        <p:spPr>
          <a:xfrm>
            <a:off x="-1" y="4427034"/>
            <a:ext cx="12436475" cy="2464420"/>
          </a:xfrm>
          <a:prstGeom prst="rect">
            <a:avLst/>
          </a:prstGeom>
          <a:solidFill>
            <a:srgbClr val="464649">
              <a:alpha val="65228"/>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4" name="TextBox 3"/>
          <p:cNvSpPr txBox="1"/>
          <p:nvPr/>
        </p:nvSpPr>
        <p:spPr>
          <a:xfrm>
            <a:off x="578616" y="5026763"/>
            <a:ext cx="11279242" cy="124957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146304" tIns="146304" rIns="146304" bIns="146304" numCol="1" spcCol="38100" rtlCol="0" anchor="t">
            <a:spAutoFit/>
          </a:bodyPr>
          <a:lstStyle/>
          <a:p>
            <a:pPr defTabSz="932623" latinLnBrk="1" hangingPunct="0"/>
            <a:r>
              <a:rPr lang="en-US" sz="6200" spc="-50" dirty="0" smtClean="0">
                <a:ln w="3175">
                  <a:noFill/>
                </a:ln>
                <a:solidFill>
                  <a:srgbClr val="FFFFFF"/>
                </a:solidFill>
                <a:latin typeface="Arial" panose="020B0604020202020204" pitchFamily="34" charset="0"/>
                <a:cs typeface="Arial" panose="020B0604020202020204" pitchFamily="34" charset="0"/>
                <a:sym typeface="Arial"/>
              </a:rPr>
              <a:t>Is Precision Medicine Possible?</a:t>
            </a:r>
          </a:p>
        </p:txBody>
      </p:sp>
    </p:spTree>
    <p:extLst>
      <p:ext uri="{BB962C8B-B14F-4D97-AF65-F5344CB8AC3E}">
        <p14:creationId xmlns:p14="http://schemas.microsoft.com/office/powerpoint/2010/main" val="2946060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a:t>
            </a:r>
            <a:r>
              <a:rPr lang="en-US" dirty="0"/>
              <a:t>Data cont’d</a:t>
            </a:r>
          </a:p>
        </p:txBody>
      </p:sp>
      <p:pic>
        <p:nvPicPr>
          <p:cNvPr id="5" name="Picture 4"/>
          <p:cNvPicPr>
            <a:picLocks noChangeAspect="1"/>
          </p:cNvPicPr>
          <p:nvPr/>
        </p:nvPicPr>
        <p:blipFill>
          <a:blip r:embed="rId2"/>
          <a:stretch>
            <a:fillRect/>
          </a:stretch>
        </p:blipFill>
        <p:spPr>
          <a:xfrm>
            <a:off x="753578" y="1965325"/>
            <a:ext cx="11147586" cy="5029200"/>
          </a:xfrm>
          <a:prstGeom prst="rect">
            <a:avLst/>
          </a:prstGeom>
        </p:spPr>
      </p:pic>
      <p:sp>
        <p:nvSpPr>
          <p:cNvPr id="6" name="Content Placeholder 2"/>
          <p:cNvSpPr>
            <a:spLocks noGrp="1"/>
          </p:cNvSpPr>
          <p:nvPr>
            <p:ph sz="quarter" idx="11"/>
          </p:nvPr>
        </p:nvSpPr>
        <p:spPr>
          <a:xfrm>
            <a:off x="431800" y="1043539"/>
            <a:ext cx="11791142" cy="1323097"/>
          </a:xfrm>
        </p:spPr>
        <p:txBody>
          <a:bodyPr numCol="1"/>
          <a:lstStyle/>
          <a:p>
            <a:r>
              <a:rPr lang="en-US" sz="2800" dirty="0" smtClean="0">
                <a:solidFill>
                  <a:schemeClr val="accent5"/>
                </a:solidFill>
              </a:rPr>
              <a:t>Most costly procedures are administered to 65 and younger, again not surprising given eligibility requirements </a:t>
            </a:r>
            <a:endParaRPr lang="en-US" sz="2800" dirty="0">
              <a:solidFill>
                <a:schemeClr val="accent5"/>
              </a:solidFill>
            </a:endParaRPr>
          </a:p>
        </p:txBody>
      </p:sp>
    </p:spTree>
    <p:extLst>
      <p:ext uri="{BB962C8B-B14F-4D97-AF65-F5344CB8AC3E}">
        <p14:creationId xmlns:p14="http://schemas.microsoft.com/office/powerpoint/2010/main" val="604696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a:t>
            </a:r>
            <a:r>
              <a:rPr lang="en-US" dirty="0"/>
              <a:t>Data cont’d</a:t>
            </a:r>
          </a:p>
        </p:txBody>
      </p:sp>
      <p:sp>
        <p:nvSpPr>
          <p:cNvPr id="6" name="Content Placeholder 2"/>
          <p:cNvSpPr>
            <a:spLocks noGrp="1"/>
          </p:cNvSpPr>
          <p:nvPr>
            <p:ph sz="quarter" idx="11"/>
          </p:nvPr>
        </p:nvSpPr>
        <p:spPr>
          <a:xfrm>
            <a:off x="431800" y="1043539"/>
            <a:ext cx="11791142" cy="1323097"/>
          </a:xfrm>
        </p:spPr>
        <p:txBody>
          <a:bodyPr numCol="1"/>
          <a:lstStyle/>
          <a:p>
            <a:r>
              <a:rPr lang="en-US" sz="2800" dirty="0" smtClean="0">
                <a:solidFill>
                  <a:schemeClr val="accent5"/>
                </a:solidFill>
              </a:rPr>
              <a:t>Procedures administered to women appear to be more costly, but this is likely due to women making up a larger portion of this sample, rather than the procedures themselves being more costly </a:t>
            </a:r>
            <a:endParaRPr lang="en-US" sz="2800" dirty="0">
              <a:solidFill>
                <a:schemeClr val="accent5"/>
              </a:solidFill>
            </a:endParaRPr>
          </a:p>
        </p:txBody>
      </p:sp>
      <p:pic>
        <p:nvPicPr>
          <p:cNvPr id="3" name="Picture 2"/>
          <p:cNvPicPr>
            <a:picLocks noChangeAspect="1"/>
          </p:cNvPicPr>
          <p:nvPr/>
        </p:nvPicPr>
        <p:blipFill>
          <a:blip r:embed="rId2"/>
          <a:stretch>
            <a:fillRect/>
          </a:stretch>
        </p:blipFill>
        <p:spPr>
          <a:xfrm>
            <a:off x="851100" y="2909864"/>
            <a:ext cx="10952541" cy="2032743"/>
          </a:xfrm>
          <a:prstGeom prst="rect">
            <a:avLst/>
          </a:prstGeom>
        </p:spPr>
      </p:pic>
    </p:spTree>
    <p:extLst>
      <p:ext uri="{BB962C8B-B14F-4D97-AF65-F5344CB8AC3E}">
        <p14:creationId xmlns:p14="http://schemas.microsoft.com/office/powerpoint/2010/main" val="2829025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a:t>
            </a:r>
            <a:r>
              <a:rPr lang="en-US" dirty="0"/>
              <a:t>Data cont’d</a:t>
            </a:r>
          </a:p>
        </p:txBody>
      </p:sp>
      <p:pic>
        <p:nvPicPr>
          <p:cNvPr id="4" name="Picture 3"/>
          <p:cNvPicPr>
            <a:picLocks noChangeAspect="1"/>
          </p:cNvPicPr>
          <p:nvPr/>
        </p:nvPicPr>
        <p:blipFill>
          <a:blip r:embed="rId2"/>
          <a:stretch>
            <a:fillRect/>
          </a:stretch>
        </p:blipFill>
        <p:spPr>
          <a:xfrm>
            <a:off x="1704063" y="1577783"/>
            <a:ext cx="9028348" cy="5426470"/>
          </a:xfrm>
          <a:prstGeom prst="rect">
            <a:avLst/>
          </a:prstGeom>
        </p:spPr>
      </p:pic>
      <p:sp>
        <p:nvSpPr>
          <p:cNvPr id="7" name="Content Placeholder 2"/>
          <p:cNvSpPr txBox="1">
            <a:spLocks/>
          </p:cNvSpPr>
          <p:nvPr/>
        </p:nvSpPr>
        <p:spPr>
          <a:xfrm>
            <a:off x="431800" y="1043539"/>
            <a:ext cx="12136336" cy="1323097"/>
          </a:xfrm>
          <a:prstGeom prst="rect">
            <a:avLst/>
          </a:prstGeom>
        </p:spPr>
        <p:txBody>
          <a:bodyPr numCol="1"/>
          <a:lstStyle>
            <a:lvl1pPr marL="0" marR="0" indent="0" algn="l" defTabSz="932742" rtl="0" eaLnBrk="1" fontAlgn="auto" latinLnBrk="0" hangingPunct="1">
              <a:lnSpc>
                <a:spcPct val="110000"/>
              </a:lnSpc>
              <a:spcBef>
                <a:spcPct val="20000"/>
              </a:spcBef>
              <a:spcAft>
                <a:spcPts val="0"/>
              </a:spcAft>
              <a:buClr>
                <a:schemeClr val="tx2"/>
              </a:buClr>
              <a:buSzPct val="110000"/>
              <a:buFont typeface="Lucida Grande"/>
              <a:buNone/>
              <a:tabLst/>
              <a:defRPr sz="3600" kern="1200" spc="0" baseline="0">
                <a:solidFill>
                  <a:schemeClr val="accent2"/>
                </a:solidFill>
                <a:latin typeface="+mn-lt"/>
                <a:ea typeface="+mn-ea"/>
                <a:cs typeface="+mn-cs"/>
              </a:defRPr>
            </a:lvl1pPr>
            <a:lvl2pPr marL="584200" marR="0" indent="-2413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110000"/>
              </a:lnSpc>
              <a:spcBef>
                <a:spcPct val="20000"/>
              </a:spcBef>
              <a:spcAft>
                <a:spcPts val="0"/>
              </a:spcAft>
              <a:buClr>
                <a:schemeClr val="tx2"/>
              </a:buClr>
              <a:buSzPct val="110000"/>
              <a:buFont typeface="Lucida Grande"/>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smtClean="0">
                <a:solidFill>
                  <a:schemeClr val="accent5"/>
                </a:solidFill>
              </a:rPr>
              <a:t>Kidney procedures are the most expensive, followed by general symptoms</a:t>
            </a:r>
            <a:endParaRPr lang="en-US" sz="2800" dirty="0">
              <a:solidFill>
                <a:schemeClr val="accent5"/>
              </a:solidFill>
            </a:endParaRPr>
          </a:p>
        </p:txBody>
      </p:sp>
    </p:spTree>
    <p:extLst>
      <p:ext uri="{BB962C8B-B14F-4D97-AF65-F5344CB8AC3E}">
        <p14:creationId xmlns:p14="http://schemas.microsoft.com/office/powerpoint/2010/main" val="387550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a:t>
            </a:r>
            <a:r>
              <a:rPr lang="en-US" dirty="0" smtClean="0"/>
              <a:t>tasks</a:t>
            </a:r>
            <a:endParaRPr lang="en-US" dirty="0"/>
          </a:p>
        </p:txBody>
      </p:sp>
      <p:sp>
        <p:nvSpPr>
          <p:cNvPr id="3" name="Content Placeholder 2"/>
          <p:cNvSpPr>
            <a:spLocks noGrp="1"/>
          </p:cNvSpPr>
          <p:nvPr>
            <p:ph sz="quarter" idx="11"/>
          </p:nvPr>
        </p:nvSpPr>
        <p:spPr>
          <a:xfrm>
            <a:off x="431800" y="1225549"/>
            <a:ext cx="11791142" cy="4231668"/>
          </a:xfrm>
        </p:spPr>
        <p:txBody>
          <a:bodyPr numCol="1"/>
          <a:lstStyle/>
          <a:p>
            <a:r>
              <a:rPr lang="en-US" dirty="0" smtClean="0"/>
              <a:t>Data access, cleaning, and exploration</a:t>
            </a:r>
          </a:p>
          <a:p>
            <a:pPr marL="571500" indent="-571500">
              <a:buFont typeface="Wingdings" panose="05000000000000000000" pitchFamily="2" charset="2"/>
              <a:buChar char="§"/>
            </a:pPr>
            <a:r>
              <a:rPr lang="en-US" sz="2400" dirty="0" smtClean="0"/>
              <a:t>Download files (done!) </a:t>
            </a:r>
          </a:p>
          <a:p>
            <a:pPr marL="571500" indent="-571500">
              <a:buFont typeface="Wingdings" panose="05000000000000000000" pitchFamily="2" charset="2"/>
              <a:buChar char="§"/>
            </a:pPr>
            <a:r>
              <a:rPr lang="en-US" sz="2400" dirty="0" smtClean="0"/>
              <a:t>Merge 3 files into single large csv (done!) </a:t>
            </a:r>
          </a:p>
          <a:p>
            <a:pPr marL="571500" indent="-571500">
              <a:buFont typeface="Wingdings" panose="05000000000000000000" pitchFamily="2" charset="2"/>
              <a:buChar char="§"/>
            </a:pPr>
            <a:r>
              <a:rPr lang="en-US" sz="2400" dirty="0" smtClean="0"/>
              <a:t>Data exploration and profiling (done!) </a:t>
            </a:r>
          </a:p>
          <a:p>
            <a:pPr marL="571500" indent="-571500">
              <a:buFont typeface="Wingdings" panose="05000000000000000000" pitchFamily="2" charset="2"/>
              <a:buChar char="§"/>
            </a:pPr>
            <a:r>
              <a:rPr lang="en-US" sz="2400" dirty="0" smtClean="0"/>
              <a:t>Simulate individual patients by creating a fake </a:t>
            </a:r>
            <a:r>
              <a:rPr lang="en-US" sz="2400" dirty="0" err="1" smtClean="0"/>
              <a:t>patient_id</a:t>
            </a:r>
            <a:r>
              <a:rPr lang="en-US" sz="2400" dirty="0" smtClean="0"/>
              <a:t> column (</a:t>
            </a:r>
            <a:r>
              <a:rPr lang="en-US" sz="2400" dirty="0" smtClean="0">
                <a:solidFill>
                  <a:schemeClr val="accent3"/>
                </a:solidFill>
              </a:rPr>
              <a:t>pending</a:t>
            </a:r>
            <a:r>
              <a:rPr lang="en-US" sz="2400" dirty="0" smtClean="0"/>
              <a:t>)</a:t>
            </a:r>
          </a:p>
          <a:p>
            <a:r>
              <a:rPr lang="en-US" dirty="0" smtClean="0"/>
              <a:t>Model exploration, building, and testing</a:t>
            </a:r>
          </a:p>
          <a:p>
            <a:pPr marL="571500" indent="-571500">
              <a:buFont typeface="Wingdings" panose="05000000000000000000" pitchFamily="2" charset="2"/>
              <a:buChar char="§"/>
            </a:pPr>
            <a:r>
              <a:rPr lang="en-US" sz="2400" dirty="0" smtClean="0"/>
              <a:t>Research existing python recommendation engine modules </a:t>
            </a:r>
            <a:r>
              <a:rPr lang="en-US" sz="2400" dirty="0"/>
              <a:t>(</a:t>
            </a:r>
            <a:r>
              <a:rPr lang="en-US" sz="2400" dirty="0">
                <a:solidFill>
                  <a:schemeClr val="accent3"/>
                </a:solidFill>
              </a:rPr>
              <a:t>pending</a:t>
            </a:r>
            <a:r>
              <a:rPr lang="en-US" sz="2400" dirty="0" smtClean="0"/>
              <a:t>)</a:t>
            </a:r>
          </a:p>
          <a:p>
            <a:pPr marL="571500" indent="-571500">
              <a:buFont typeface="Wingdings" panose="05000000000000000000" pitchFamily="2" charset="2"/>
              <a:buChar char="§"/>
            </a:pPr>
            <a:r>
              <a:rPr lang="en-US" sz="2400" dirty="0" smtClean="0"/>
              <a:t>Choose module </a:t>
            </a:r>
            <a:r>
              <a:rPr lang="en-US" sz="2400" dirty="0"/>
              <a:t>(</a:t>
            </a:r>
            <a:r>
              <a:rPr lang="en-US" sz="2400" dirty="0">
                <a:solidFill>
                  <a:schemeClr val="accent3"/>
                </a:solidFill>
              </a:rPr>
              <a:t>pending</a:t>
            </a:r>
            <a:r>
              <a:rPr lang="en-US" sz="2400" dirty="0"/>
              <a:t>)</a:t>
            </a:r>
          </a:p>
          <a:p>
            <a:pPr marL="571500" indent="-571500">
              <a:buFont typeface="Wingdings" panose="05000000000000000000" pitchFamily="2" charset="2"/>
              <a:buChar char="§"/>
            </a:pPr>
            <a:r>
              <a:rPr lang="en-US" sz="2400" dirty="0" smtClean="0"/>
              <a:t>Explore module </a:t>
            </a:r>
            <a:r>
              <a:rPr lang="en-US" sz="2400" dirty="0"/>
              <a:t>(</a:t>
            </a:r>
            <a:r>
              <a:rPr lang="en-US" sz="2400" dirty="0">
                <a:solidFill>
                  <a:schemeClr val="accent3"/>
                </a:solidFill>
              </a:rPr>
              <a:t>pending</a:t>
            </a:r>
            <a:r>
              <a:rPr lang="en-US" sz="2400" dirty="0"/>
              <a:t>)</a:t>
            </a:r>
          </a:p>
          <a:p>
            <a:pPr marL="571500" indent="-571500">
              <a:buFont typeface="Wingdings" panose="05000000000000000000" pitchFamily="2" charset="2"/>
              <a:buChar char="§"/>
            </a:pPr>
            <a:r>
              <a:rPr lang="en-US" sz="2400" dirty="0" smtClean="0"/>
              <a:t>Test model </a:t>
            </a:r>
            <a:r>
              <a:rPr lang="en-US" sz="2400" dirty="0"/>
              <a:t>(</a:t>
            </a:r>
            <a:r>
              <a:rPr lang="en-US" sz="2400" dirty="0">
                <a:solidFill>
                  <a:schemeClr val="accent3"/>
                </a:solidFill>
              </a:rPr>
              <a:t>pending</a:t>
            </a:r>
            <a:r>
              <a:rPr lang="en-US" sz="2400" dirty="0"/>
              <a:t>)</a:t>
            </a:r>
          </a:p>
          <a:p>
            <a:endParaRPr lang="en-US" sz="2400" dirty="0" smtClean="0"/>
          </a:p>
          <a:p>
            <a:pPr marL="571500" indent="-571500">
              <a:buFont typeface="Wingdings" panose="05000000000000000000" pitchFamily="2" charset="2"/>
              <a:buChar char="§"/>
            </a:pPr>
            <a:endParaRPr lang="en-US" sz="2400" dirty="0"/>
          </a:p>
          <a:p>
            <a:endParaRPr lang="en-US" dirty="0"/>
          </a:p>
        </p:txBody>
      </p:sp>
    </p:spTree>
    <p:extLst>
      <p:ext uri="{BB962C8B-B14F-4D97-AF65-F5344CB8AC3E}">
        <p14:creationId xmlns:p14="http://schemas.microsoft.com/office/powerpoint/2010/main" val="954032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asmithblog.com/wp-content/uploads/2013/11/question_leadership.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277" y="-3228875"/>
            <a:ext cx="12533752" cy="12533753"/>
          </a:xfrm>
          <a:prstGeom prst="rect">
            <a:avLst/>
          </a:prstGeom>
          <a:noFill/>
          <a:extLst>
            <a:ext uri="{909E8E84-426E-40DD-AFC4-6F175D3DCCD1}">
              <a14:hiddenFill xmlns:a14="http://schemas.microsoft.com/office/drawing/2010/main">
                <a:solidFill>
                  <a:srgbClr val="FFFFFF"/>
                </a:solidFill>
              </a14:hiddenFill>
            </a:ext>
          </a:extLst>
        </p:spPr>
      </p:pic>
      <p:sp>
        <p:nvSpPr>
          <p:cNvPr id="9" name="Shape 146"/>
          <p:cNvSpPr/>
          <p:nvPr/>
        </p:nvSpPr>
        <p:spPr>
          <a:xfrm>
            <a:off x="-97277" y="0"/>
            <a:ext cx="12533751" cy="6891454"/>
          </a:xfrm>
          <a:prstGeom prst="rect">
            <a:avLst/>
          </a:prstGeom>
          <a:solidFill>
            <a:srgbClr val="464649">
              <a:alpha val="83000"/>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2" name="Title 1"/>
          <p:cNvSpPr>
            <a:spLocks noGrp="1"/>
          </p:cNvSpPr>
          <p:nvPr>
            <p:ph type="title"/>
          </p:nvPr>
        </p:nvSpPr>
        <p:spPr>
          <a:xfrm>
            <a:off x="-7627" y="405715"/>
            <a:ext cx="12472516" cy="3197456"/>
          </a:xfrm>
        </p:spPr>
        <p:txBody>
          <a:bodyPr/>
          <a:lstStyle/>
          <a:p>
            <a:pPr>
              <a:spcBef>
                <a:spcPts val="1200"/>
              </a:spcBef>
              <a:spcAft>
                <a:spcPts val="2400"/>
              </a:spcAft>
            </a:pPr>
            <a:r>
              <a:rPr lang="en-US" dirty="0" smtClean="0">
                <a:solidFill>
                  <a:schemeClr val="bg1"/>
                </a:solidFill>
                <a:latin typeface="Arial" panose="020B0604020202020204" pitchFamily="34" charset="0"/>
                <a:cs typeface="Arial" panose="020B0604020202020204" pitchFamily="34" charset="0"/>
              </a:rPr>
              <a:t>WHY?: </a:t>
            </a:r>
            <a:r>
              <a:rPr lang="en-US" dirty="0" smtClean="0">
                <a:solidFill>
                  <a:srgbClr val="FFFFFF"/>
                </a:solidFill>
                <a:cs typeface="Arial" panose="020B0604020202020204" pitchFamily="34" charset="0"/>
              </a:rPr>
              <a:t>I really want to play with building a recommendation engine and…</a:t>
            </a:r>
            <a:r>
              <a:rPr lang="en-US" dirty="0">
                <a:solidFill>
                  <a:srgbClr val="FFFFFF"/>
                </a:solidFill>
                <a:cs typeface="Arial" panose="020B0604020202020204" pitchFamily="34" charset="0"/>
              </a:rPr>
              <a:t/>
            </a:r>
            <a:br>
              <a:rPr lang="en-US" dirty="0">
                <a:solidFill>
                  <a:srgbClr val="FFFFFF"/>
                </a:solidFill>
                <a:cs typeface="Arial" panose="020B0604020202020204" pitchFamily="34" charset="0"/>
              </a:rPr>
            </a:br>
            <a:r>
              <a:rPr lang="en-US" dirty="0" smtClean="0">
                <a:solidFill>
                  <a:srgbClr val="FFFFFF"/>
                </a:solidFill>
                <a:cs typeface="Arial" panose="020B0604020202020204" pitchFamily="34" charset="0"/>
              </a:rPr>
              <a:t>								</a:t>
            </a:r>
            <a:r>
              <a:rPr lang="en-US" sz="2800" dirty="0" smtClean="0">
                <a:solidFill>
                  <a:srgbClr val="FFFFFF"/>
                </a:solidFill>
                <a:cs typeface="Arial" panose="020B0604020202020204" pitchFamily="34" charset="0"/>
              </a:rPr>
              <a:t>I believe precision medicine is 									the future of medicine</a:t>
            </a:r>
            <a:endParaRPr lang="en-US" dirty="0">
              <a:solidFill>
                <a:srgbClr val="FFFFFF"/>
              </a:solidFill>
            </a:endParaRPr>
          </a:p>
        </p:txBody>
      </p:sp>
    </p:spTree>
    <p:extLst>
      <p:ext uri="{BB962C8B-B14F-4D97-AF65-F5344CB8AC3E}">
        <p14:creationId xmlns:p14="http://schemas.microsoft.com/office/powerpoint/2010/main" val="55807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ffvcnc.org/wp-content/uploads/482352805.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880357"/>
            <a:ext cx="13117287" cy="8709880"/>
          </a:xfrm>
          <a:prstGeom prst="rect">
            <a:avLst/>
          </a:prstGeom>
          <a:noFill/>
          <a:extLst>
            <a:ext uri="{909E8E84-426E-40DD-AFC4-6F175D3DCCD1}">
              <a14:hiddenFill xmlns:a14="http://schemas.microsoft.com/office/drawing/2010/main">
                <a:solidFill>
                  <a:srgbClr val="FFFFFF"/>
                </a:solidFill>
              </a14:hiddenFill>
            </a:ext>
          </a:extLst>
        </p:spPr>
      </p:pic>
      <p:sp>
        <p:nvSpPr>
          <p:cNvPr id="3" name="Shape 146"/>
          <p:cNvSpPr/>
          <p:nvPr/>
        </p:nvSpPr>
        <p:spPr>
          <a:xfrm>
            <a:off x="-1" y="-97971"/>
            <a:ext cx="13291458" cy="7336971"/>
          </a:xfrm>
          <a:prstGeom prst="rect">
            <a:avLst/>
          </a:prstGeom>
          <a:solidFill>
            <a:srgbClr val="464649">
              <a:alpha val="78000"/>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6" name="Title 1"/>
          <p:cNvSpPr txBox="1">
            <a:spLocks/>
          </p:cNvSpPr>
          <p:nvPr/>
        </p:nvSpPr>
        <p:spPr>
          <a:xfrm>
            <a:off x="46803" y="405715"/>
            <a:ext cx="12472516" cy="1578728"/>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Helvetica Neue"/>
              </a:defRPr>
            </a:lvl1pPr>
          </a:lstStyle>
          <a:p>
            <a:pPr>
              <a:spcBef>
                <a:spcPts val="1200"/>
              </a:spcBef>
              <a:spcAft>
                <a:spcPts val="2400"/>
              </a:spcAft>
            </a:pPr>
            <a:r>
              <a:rPr lang="en-US" dirty="0" smtClean="0">
                <a:solidFill>
                  <a:schemeClr val="bg1"/>
                </a:solidFill>
                <a:latin typeface="Arial" panose="020B0604020202020204" pitchFamily="34" charset="0"/>
                <a:cs typeface="Arial" panose="020B0604020202020204" pitchFamily="34" charset="0"/>
              </a:rPr>
              <a:t>WHY: </a:t>
            </a:r>
            <a:r>
              <a:rPr lang="en-US" sz="3600" dirty="0" smtClean="0">
                <a:solidFill>
                  <a:srgbClr val="FFFFFF"/>
                </a:solidFill>
                <a:cs typeface="Arial" panose="020B0604020202020204" pitchFamily="34" charset="0"/>
              </a:rPr>
              <a:t>currently, the medical system is focused on treatment to the exclusion of prevention; moreover existing treatments depend on diagnostic methods that do not fully leverage the advances in analytic technology and algorithm development. These advances can enable precision medicine at the individual level for both proactive and reactive medicine </a:t>
            </a:r>
            <a:r>
              <a:rPr lang="en-US" dirty="0" smtClean="0">
                <a:solidFill>
                  <a:schemeClr val="bg1"/>
                </a:solidFill>
                <a:latin typeface="Arial" panose="020B0604020202020204" pitchFamily="34" charset="0"/>
                <a:cs typeface="Arial" panose="020B0604020202020204" pitchFamily="34" charset="0"/>
              </a:rPr>
              <a:t/>
            </a:r>
            <a:br>
              <a:rPr lang="en-US" dirty="0" smtClean="0">
                <a:solidFill>
                  <a:schemeClr val="bg1"/>
                </a:solidFill>
                <a:latin typeface="Arial" panose="020B0604020202020204" pitchFamily="34" charset="0"/>
                <a:cs typeface="Arial" panose="020B0604020202020204" pitchFamily="34" charset="0"/>
              </a:rPr>
            </a:br>
            <a:r>
              <a:rPr lang="en-US" dirty="0" smtClean="0">
                <a:solidFill>
                  <a:schemeClr val="bg1"/>
                </a:solidFill>
                <a:latin typeface="Arial" panose="020B0604020202020204" pitchFamily="34" charset="0"/>
                <a:cs typeface="Arial" panose="020B0604020202020204" pitchFamily="34" charset="0"/>
              </a:rPr>
              <a:t/>
            </a:r>
            <a:br>
              <a:rPr lang="en-US" dirty="0" smtClean="0">
                <a:solidFill>
                  <a:schemeClr val="bg1"/>
                </a:solidFill>
                <a:latin typeface="Arial" panose="020B0604020202020204" pitchFamily="34" charset="0"/>
                <a:cs typeface="Arial" panose="020B0604020202020204" pitchFamily="34" charset="0"/>
              </a:rPr>
            </a:br>
            <a:r>
              <a:rPr lang="en-US" dirty="0" smtClean="0">
                <a:solidFill>
                  <a:schemeClr val="bg1"/>
                </a:solidFill>
                <a:latin typeface="Arial" panose="020B0604020202020204" pitchFamily="34" charset="0"/>
                <a:cs typeface="Arial" panose="020B0604020202020204" pitchFamily="34" charset="0"/>
              </a:rPr>
              <a:t>BUT…: </a:t>
            </a:r>
            <a:r>
              <a:rPr lang="en-US" sz="3600" dirty="0" smtClean="0">
                <a:solidFill>
                  <a:srgbClr val="FFFFFF"/>
                </a:solidFill>
                <a:cs typeface="Arial" panose="020B0604020202020204" pitchFamily="34" charset="0"/>
              </a:rPr>
              <a:t>we can’t boil the ocean for this project (give me 10bn and maybe then…) but we can demonstrate the possibility of precision medicine by attempting to solve for a smaller problem: medical diagnoses. Now the question becomes…</a:t>
            </a:r>
            <a:endParaRPr lang="en-US" dirty="0">
              <a:solidFill>
                <a:srgbClr val="FFFFFF"/>
              </a:solidFill>
            </a:endParaRPr>
          </a:p>
        </p:txBody>
      </p:sp>
    </p:spTree>
    <p:extLst>
      <p:ext uri="{BB962C8B-B14F-4D97-AF65-F5344CB8AC3E}">
        <p14:creationId xmlns:p14="http://schemas.microsoft.com/office/powerpoint/2010/main" val="1092639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www.marketstrategies.com/blog/wp-content/uploads/2014/01/Advisors-Fee-Based.pic-with-border.jpg"/>
          <p:cNvPicPr>
            <a:picLocks noChangeAspect="1" noChangeArrowheads="1"/>
          </p:cNvPicPr>
          <p:nvPr/>
        </p:nvPicPr>
        <p:blipFill rotWithShape="1">
          <a:blip r:embed="rId2">
            <a:extLst>
              <a:ext uri="{28A0092B-C50C-407E-A947-70E740481C1C}">
                <a14:useLocalDpi xmlns:a14="http://schemas.microsoft.com/office/drawing/2010/main" val="0"/>
              </a:ext>
            </a:extLst>
          </a:blip>
          <a:srcRect l="1313" r="1090" b="819"/>
          <a:stretch/>
        </p:blipFill>
        <p:spPr bwMode="auto">
          <a:xfrm>
            <a:off x="-229337" y="-1011677"/>
            <a:ext cx="12665811" cy="8428003"/>
          </a:xfrm>
          <a:prstGeom prst="rect">
            <a:avLst/>
          </a:prstGeom>
          <a:noFill/>
          <a:extLst>
            <a:ext uri="{909E8E84-426E-40DD-AFC4-6F175D3DCCD1}">
              <a14:hiddenFill xmlns:a14="http://schemas.microsoft.com/office/drawing/2010/main">
                <a:solidFill>
                  <a:srgbClr val="FFFFFF"/>
                </a:solidFill>
              </a14:hiddenFill>
            </a:ext>
          </a:extLst>
        </p:spPr>
      </p:pic>
      <p:sp>
        <p:nvSpPr>
          <p:cNvPr id="6" name="Shape 146"/>
          <p:cNvSpPr/>
          <p:nvPr/>
        </p:nvSpPr>
        <p:spPr>
          <a:xfrm>
            <a:off x="-1" y="-1"/>
            <a:ext cx="12436475" cy="6994525"/>
          </a:xfrm>
          <a:prstGeom prst="rect">
            <a:avLst/>
          </a:prstGeom>
          <a:solidFill>
            <a:srgbClr val="464649">
              <a:alpha val="65228"/>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7" name="TextBox 6"/>
          <p:cNvSpPr txBox="1"/>
          <p:nvPr/>
        </p:nvSpPr>
        <p:spPr>
          <a:xfrm>
            <a:off x="514960" y="1502870"/>
            <a:ext cx="11406554" cy="398878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46304" tIns="146304" rIns="146304" bIns="146304" numCol="1" spcCol="38100" rtlCol="0" anchor="t">
            <a:spAutoFit/>
          </a:bodyPr>
          <a:lstStyle/>
          <a:p>
            <a:pPr defTabSz="932623" latinLnBrk="1" hangingPunct="0"/>
            <a:r>
              <a:rPr lang="en-US" sz="8000" spc="-50" dirty="0" smtClean="0">
                <a:ln w="3175">
                  <a:noFill/>
                </a:ln>
                <a:solidFill>
                  <a:srgbClr val="FFFFFF"/>
                </a:solidFill>
                <a:cs typeface="Arial" panose="020B0604020202020204" pitchFamily="34" charset="0"/>
                <a:sym typeface="Arial"/>
              </a:rPr>
              <a:t>Can we build a </a:t>
            </a:r>
          </a:p>
          <a:p>
            <a:pPr defTabSz="932623" latinLnBrk="1" hangingPunct="0"/>
            <a:r>
              <a:rPr lang="en-US" sz="8000" spc="-50" dirty="0" smtClean="0">
                <a:ln w="3175">
                  <a:noFill/>
                </a:ln>
                <a:solidFill>
                  <a:srgbClr val="FFFFFF"/>
                </a:solidFill>
                <a:cs typeface="Arial" panose="020B0604020202020204" pitchFamily="34" charset="0"/>
                <a:sym typeface="Arial"/>
              </a:rPr>
              <a:t>recommendation engine </a:t>
            </a:r>
          </a:p>
          <a:p>
            <a:pPr defTabSz="932623" latinLnBrk="1" hangingPunct="0"/>
            <a:r>
              <a:rPr lang="en-US" sz="8000" spc="-50" dirty="0" smtClean="0">
                <a:ln w="3175">
                  <a:noFill/>
                </a:ln>
                <a:solidFill>
                  <a:srgbClr val="FFFFFF"/>
                </a:solidFill>
                <a:cs typeface="Arial" panose="020B0604020202020204" pitchFamily="34" charset="0"/>
                <a:sym typeface="Arial"/>
              </a:rPr>
              <a:t>for medical diagnoses?</a:t>
            </a:r>
            <a:r>
              <a:rPr lang="en-US" sz="4000" spc="-50" dirty="0" smtClean="0">
                <a:ln w="3175">
                  <a:noFill/>
                </a:ln>
                <a:solidFill>
                  <a:srgbClr val="FFFFFF"/>
                </a:solidFill>
                <a:cs typeface="Arial" panose="020B0604020202020204" pitchFamily="34" charset="0"/>
                <a:sym typeface="Arial"/>
              </a:rPr>
              <a:t>       </a:t>
            </a:r>
            <a:endParaRPr lang="en-US" sz="8000" spc="-50" dirty="0" smtClean="0">
              <a:ln w="3175">
                <a:noFill/>
              </a:ln>
              <a:solidFill>
                <a:srgbClr val="FFFFFF"/>
              </a:solidFill>
              <a:cs typeface="Arial" panose="020B0604020202020204" pitchFamily="34" charset="0"/>
              <a:sym typeface="Arial"/>
            </a:endParaRPr>
          </a:p>
        </p:txBody>
      </p:sp>
    </p:spTree>
    <p:extLst>
      <p:ext uri="{BB962C8B-B14F-4D97-AF65-F5344CB8AC3E}">
        <p14:creationId xmlns:p14="http://schemas.microsoft.com/office/powerpoint/2010/main" val="252797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thenextweb.com/wp-content/blogs.dir/1/files/2014/03/data-fl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171" y="-166409"/>
            <a:ext cx="13652876" cy="7160934"/>
          </a:xfrm>
          <a:prstGeom prst="rect">
            <a:avLst/>
          </a:prstGeom>
          <a:noFill/>
          <a:extLst>
            <a:ext uri="{909E8E84-426E-40DD-AFC4-6F175D3DCCD1}">
              <a14:hiddenFill xmlns:a14="http://schemas.microsoft.com/office/drawing/2010/main">
                <a:solidFill>
                  <a:srgbClr val="FFFFFF"/>
                </a:solidFill>
              </a14:hiddenFill>
            </a:ext>
          </a:extLst>
        </p:spPr>
      </p:pic>
      <p:sp>
        <p:nvSpPr>
          <p:cNvPr id="6" name="Shape 146"/>
          <p:cNvSpPr/>
          <p:nvPr/>
        </p:nvSpPr>
        <p:spPr>
          <a:xfrm>
            <a:off x="-1" y="-97971"/>
            <a:ext cx="13291458" cy="7336971"/>
          </a:xfrm>
          <a:prstGeom prst="rect">
            <a:avLst/>
          </a:prstGeom>
          <a:solidFill>
            <a:srgbClr val="464649">
              <a:alpha val="65000"/>
            </a:srgbClr>
          </a:solidFill>
          <a:ln w="12700">
            <a:miter lim="400000"/>
          </a:ln>
        </p:spPr>
        <p:txBody>
          <a:bodyPr lIns="0" tIns="0" rIns="0" bIns="0"/>
          <a:lstStyle/>
          <a:p>
            <a:pPr defTabSz="932903"/>
            <a:endParaRPr sz="1801" kern="0" dirty="0">
              <a:solidFill>
                <a:srgbClr val="58585B"/>
              </a:solidFill>
              <a:latin typeface="Arial"/>
              <a:cs typeface="Arial"/>
              <a:sym typeface="Arial"/>
            </a:endParaRPr>
          </a:p>
        </p:txBody>
      </p:sp>
      <p:sp>
        <p:nvSpPr>
          <p:cNvPr id="2" name="Title 1"/>
          <p:cNvSpPr>
            <a:spLocks noGrp="1"/>
          </p:cNvSpPr>
          <p:nvPr>
            <p:ph type="title"/>
          </p:nvPr>
        </p:nvSpPr>
        <p:spPr>
          <a:xfrm>
            <a:off x="274639" y="125964"/>
            <a:ext cx="11889564" cy="1212979"/>
          </a:xfrm>
        </p:spPr>
        <p:txBody>
          <a:bodyPr/>
          <a:lstStyle/>
          <a:p>
            <a:r>
              <a:rPr lang="en-US" sz="8800" spc="-50" dirty="0" smtClean="0">
                <a:solidFill>
                  <a:schemeClr val="bg1"/>
                </a:solidFill>
                <a:latin typeface="Arial" panose="020B0604020202020204" pitchFamily="34" charset="0"/>
                <a:cs typeface="Arial" panose="020B0604020202020204" pitchFamily="34" charset="0"/>
              </a:rPr>
              <a:t>Where are the data?</a:t>
            </a:r>
            <a:br>
              <a:rPr lang="en-US" sz="8800" spc="-50" dirty="0" smtClean="0">
                <a:solidFill>
                  <a:schemeClr val="bg1"/>
                </a:solidFill>
                <a:latin typeface="Arial" panose="020B0604020202020204" pitchFamily="34" charset="0"/>
                <a:cs typeface="Arial" panose="020B0604020202020204" pitchFamily="34" charset="0"/>
              </a:rPr>
            </a:br>
            <a:r>
              <a:rPr lang="en-US" sz="2400" b="1" spc="-50" dirty="0" smtClean="0">
                <a:solidFill>
                  <a:srgbClr val="FE690C"/>
                </a:solidFill>
                <a:latin typeface="HelveticaNeueLT Std Thin" panose="020B0403020202020204" pitchFamily="34" charset="0"/>
                <a:cs typeface="Arial" panose="020B0604020202020204" pitchFamily="34" charset="0"/>
                <a:hlinkClick r:id="rId4"/>
              </a:rPr>
              <a:t>https</a:t>
            </a:r>
            <a:r>
              <a:rPr lang="en-US" sz="2400" b="1" spc="-50" dirty="0">
                <a:solidFill>
                  <a:srgbClr val="FE690C"/>
                </a:solidFill>
                <a:latin typeface="HelveticaNeueLT Std Thin" panose="020B0403020202020204" pitchFamily="34" charset="0"/>
                <a:cs typeface="Arial" panose="020B0604020202020204" pitchFamily="34" charset="0"/>
                <a:hlinkClick r:id="rId4"/>
              </a:rPr>
              <a:t>://</a:t>
            </a:r>
            <a:r>
              <a:rPr lang="en-US" sz="2400" b="1" spc="-50" dirty="0" smtClean="0">
                <a:solidFill>
                  <a:srgbClr val="FE690C"/>
                </a:solidFill>
                <a:latin typeface="HelveticaNeueLT Std Thin" panose="020B0403020202020204" pitchFamily="34" charset="0"/>
                <a:cs typeface="Arial" panose="020B0604020202020204" pitchFamily="34" charset="0"/>
                <a:hlinkClick r:id="rId4"/>
              </a:rPr>
              <a:t>www.cms.gov/Research-Statistics-Data-and-Systems/Statistics-Trends-and-Reports/BSAPUFS/Outpatient_Proc.html</a:t>
            </a:r>
            <a:r>
              <a:rPr lang="en-US" sz="2400" b="1" spc="-50" dirty="0" smtClean="0">
                <a:solidFill>
                  <a:srgbClr val="FE690C"/>
                </a:solidFill>
                <a:latin typeface="HelveticaNeueLT Std Thin" panose="020B0403020202020204" pitchFamily="34" charset="0"/>
                <a:cs typeface="Arial" panose="020B0604020202020204" pitchFamily="34" charset="0"/>
              </a:rPr>
              <a:t> </a:t>
            </a:r>
            <a:br>
              <a:rPr lang="en-US" sz="2400" b="1" spc="-50" dirty="0" smtClean="0">
                <a:solidFill>
                  <a:srgbClr val="FE690C"/>
                </a:solidFill>
                <a:latin typeface="HelveticaNeueLT Std Thin" panose="020B0403020202020204" pitchFamily="34" charset="0"/>
                <a:cs typeface="Arial" panose="020B0604020202020204" pitchFamily="34" charset="0"/>
              </a:rPr>
            </a:br>
            <a:r>
              <a:rPr lang="en-US" sz="3600" spc="-50" dirty="0" smtClean="0">
                <a:solidFill>
                  <a:schemeClr val="bg1"/>
                </a:solidFill>
                <a:latin typeface="Arial" panose="020B0604020202020204" pitchFamily="34" charset="0"/>
                <a:cs typeface="Arial" panose="020B0604020202020204" pitchFamily="34" charset="0"/>
              </a:rPr>
              <a:t/>
            </a:r>
            <a:br>
              <a:rPr lang="en-US" sz="3600" spc="-50" dirty="0" smtClean="0">
                <a:solidFill>
                  <a:schemeClr val="bg1"/>
                </a:solidFill>
                <a:latin typeface="Arial" panose="020B0604020202020204" pitchFamily="34" charset="0"/>
                <a:cs typeface="Arial" panose="020B0604020202020204" pitchFamily="34" charset="0"/>
              </a:rPr>
            </a:br>
            <a:r>
              <a:rPr lang="en-US" sz="8800" spc="-50" dirty="0">
                <a:solidFill>
                  <a:schemeClr val="bg1"/>
                </a:solidFill>
                <a:latin typeface="Arial" panose="020B0604020202020204" pitchFamily="34" charset="0"/>
                <a:cs typeface="Arial" panose="020B0604020202020204" pitchFamily="34" charset="0"/>
              </a:rPr>
              <a:t>	</a:t>
            </a:r>
            <a:endParaRPr lang="en-US" spc="-50" dirty="0">
              <a:solidFill>
                <a:srgbClr val="FFFFFF"/>
              </a:solidFill>
              <a:latin typeface="HelveticaNeueLT Std Lt" panose="020B0403020202020204" pitchFamily="34" charset="0"/>
              <a:cs typeface="Arial" panose="020B0604020202020204" pitchFamily="34" charset="0"/>
            </a:endParaRPr>
          </a:p>
        </p:txBody>
      </p:sp>
      <p:sp>
        <p:nvSpPr>
          <p:cNvPr id="3" name="Rectangle 2"/>
          <p:cNvSpPr/>
          <p:nvPr/>
        </p:nvSpPr>
        <p:spPr>
          <a:xfrm>
            <a:off x="274639" y="2016139"/>
            <a:ext cx="13016818" cy="3785652"/>
          </a:xfrm>
          <a:prstGeom prst="rect">
            <a:avLst/>
          </a:prstGeom>
        </p:spPr>
        <p:txBody>
          <a:bodyPr wrap="square">
            <a:spAutoFit/>
          </a:bodyPr>
          <a:lstStyle/>
          <a:p>
            <a:r>
              <a:rPr lang="en-US" sz="4000" b="1" spc="-50" dirty="0">
                <a:solidFill>
                  <a:schemeClr val="bg1"/>
                </a:solidFill>
                <a:latin typeface="HelveticaNeueLT Std Thin" panose="020B0403020202020204" pitchFamily="34" charset="0"/>
                <a:cs typeface="Arial" panose="020B0604020202020204" pitchFamily="34" charset="0"/>
              </a:rPr>
              <a:t>About the </a:t>
            </a:r>
            <a:r>
              <a:rPr lang="en-US" sz="4000" b="1" spc="-50" dirty="0" smtClean="0">
                <a:solidFill>
                  <a:schemeClr val="bg1"/>
                </a:solidFill>
                <a:latin typeface="HelveticaNeueLT Std Thin" panose="020B0403020202020204" pitchFamily="34" charset="0"/>
                <a:cs typeface="Arial" panose="020B0604020202020204" pitchFamily="34" charset="0"/>
              </a:rPr>
              <a:t>data</a:t>
            </a:r>
          </a:p>
          <a:p>
            <a:pPr marL="571500" indent="-571500">
              <a:buFont typeface="Wingdings" panose="05000000000000000000" pitchFamily="2" charset="2"/>
              <a:buChar char="§"/>
            </a:pPr>
            <a:r>
              <a:rPr lang="en-US" sz="4000" b="1" spc="-50" dirty="0" smtClean="0">
                <a:solidFill>
                  <a:schemeClr val="bg1"/>
                </a:solidFill>
                <a:latin typeface="HelveticaNeueLT Std Thin" panose="020B0403020202020204" pitchFamily="34" charset="0"/>
                <a:cs typeface="Arial" panose="020B0604020202020204" pitchFamily="34" charset="0"/>
              </a:rPr>
              <a:t>Outpatient Procedures for Public Use from the Centers for Medicare &amp; Medicaid Services</a:t>
            </a:r>
          </a:p>
          <a:p>
            <a:pPr marL="571500" indent="-571500">
              <a:buFont typeface="Wingdings" panose="05000000000000000000" pitchFamily="2" charset="2"/>
              <a:buChar char="§"/>
            </a:pPr>
            <a:r>
              <a:rPr lang="en-US" sz="4000" b="1" spc="-50" dirty="0" smtClean="0">
                <a:solidFill>
                  <a:schemeClr val="bg1"/>
                </a:solidFill>
                <a:latin typeface="HelveticaNeueLT Std Thin" panose="020B0403020202020204" pitchFamily="34" charset="0"/>
                <a:cs typeface="Arial" panose="020B0604020202020204" pitchFamily="34" charset="0"/>
              </a:rPr>
              <a:t>At the procedure level only. Patient level not available</a:t>
            </a:r>
          </a:p>
          <a:p>
            <a:pPr marL="571500" indent="-571500">
              <a:buFont typeface="Wingdings" panose="05000000000000000000" pitchFamily="2" charset="2"/>
              <a:buChar char="§"/>
            </a:pPr>
            <a:r>
              <a:rPr lang="en-US" sz="4000" b="1" spc="-50" dirty="0" smtClean="0">
                <a:solidFill>
                  <a:schemeClr val="bg1"/>
                </a:solidFill>
                <a:latin typeface="HelveticaNeueLT Std Thin" panose="020B0403020202020204" pitchFamily="34" charset="0"/>
                <a:cs typeface="Arial" panose="020B0604020202020204" pitchFamily="34" charset="0"/>
              </a:rPr>
              <a:t>31,701,499 procedures in the file</a:t>
            </a:r>
          </a:p>
          <a:p>
            <a:pPr marL="571500" indent="-571500">
              <a:buFont typeface="Wingdings" panose="05000000000000000000" pitchFamily="2" charset="2"/>
              <a:buChar char="§"/>
            </a:pPr>
            <a:r>
              <a:rPr lang="en-US" sz="4000" b="1" spc="-50" dirty="0" smtClean="0">
                <a:solidFill>
                  <a:schemeClr val="bg1"/>
                </a:solidFill>
                <a:latin typeface="HelveticaNeueLT Std Thin" panose="020B0403020202020204" pitchFamily="34" charset="0"/>
                <a:cs typeface="Arial" panose="020B0604020202020204" pitchFamily="34" charset="0"/>
              </a:rPr>
              <a:t>Only available for 2008 (published in 2011)</a:t>
            </a:r>
          </a:p>
        </p:txBody>
      </p:sp>
    </p:spTree>
    <p:extLst>
      <p:ext uri="{BB962C8B-B14F-4D97-AF65-F5344CB8AC3E}">
        <p14:creationId xmlns:p14="http://schemas.microsoft.com/office/powerpoint/2010/main" val="3727940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Data</a:t>
            </a:r>
            <a:endParaRPr lang="en-US" dirty="0"/>
          </a:p>
        </p:txBody>
      </p:sp>
      <p:sp>
        <p:nvSpPr>
          <p:cNvPr id="3" name="Content Placeholder 2"/>
          <p:cNvSpPr>
            <a:spLocks noGrp="1"/>
          </p:cNvSpPr>
          <p:nvPr>
            <p:ph sz="quarter" idx="11"/>
          </p:nvPr>
        </p:nvSpPr>
        <p:spPr>
          <a:xfrm>
            <a:off x="431799" y="1225547"/>
            <a:ext cx="11732403" cy="4299763"/>
          </a:xfrm>
        </p:spPr>
        <p:txBody>
          <a:bodyPr numCol="1"/>
          <a:lstStyle/>
          <a:p>
            <a:pPr marL="571500" indent="-571500">
              <a:buFont typeface="Wingdings" panose="05000000000000000000" pitchFamily="2" charset="2"/>
              <a:buChar char="§"/>
            </a:pPr>
            <a:r>
              <a:rPr lang="en-US" dirty="0" smtClean="0"/>
              <a:t>31m rows means my machine doesn’t handle it well</a:t>
            </a:r>
          </a:p>
          <a:p>
            <a:pPr marL="571500" indent="-571500">
              <a:buFont typeface="Wingdings" panose="05000000000000000000" pitchFamily="2" charset="2"/>
              <a:buChar char="§"/>
            </a:pPr>
            <a:r>
              <a:rPr lang="en-US" dirty="0" smtClean="0"/>
              <a:t>Makes visualizing and exploration difficult</a:t>
            </a:r>
          </a:p>
          <a:p>
            <a:pPr marL="571500" indent="-571500">
              <a:buFont typeface="Wingdings" panose="05000000000000000000" pitchFamily="2" charset="2"/>
              <a:buChar char="§"/>
            </a:pPr>
            <a:r>
              <a:rPr lang="en-US" dirty="0" smtClean="0"/>
              <a:t>Fortunately the documentation that accompanies this data </a:t>
            </a:r>
            <a:r>
              <a:rPr lang="en-US" dirty="0" smtClean="0"/>
              <a:t>and </a:t>
            </a:r>
            <a:r>
              <a:rPr lang="en-US" dirty="0" smtClean="0"/>
              <a:t>Tableau will </a:t>
            </a:r>
            <a:r>
              <a:rPr lang="en-US" dirty="0" smtClean="0"/>
              <a:t>help </a:t>
            </a:r>
            <a:r>
              <a:rPr lang="en-US" dirty="0"/>
              <a:t>with this exploration </a:t>
            </a:r>
            <a:endParaRPr lang="en-US" dirty="0"/>
          </a:p>
        </p:txBody>
      </p:sp>
    </p:spTree>
    <p:extLst>
      <p:ext uri="{BB962C8B-B14F-4D97-AF65-F5344CB8AC3E}">
        <p14:creationId xmlns:p14="http://schemas.microsoft.com/office/powerpoint/2010/main" val="595025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a:t>
            </a:r>
            <a:r>
              <a:rPr lang="en-US" dirty="0"/>
              <a:t>Data cont’d</a:t>
            </a:r>
          </a:p>
        </p:txBody>
      </p:sp>
      <p:sp>
        <p:nvSpPr>
          <p:cNvPr id="3" name="Content Placeholder 2"/>
          <p:cNvSpPr>
            <a:spLocks noGrp="1"/>
          </p:cNvSpPr>
          <p:nvPr>
            <p:ph sz="quarter" idx="11"/>
          </p:nvPr>
        </p:nvSpPr>
        <p:spPr>
          <a:xfrm>
            <a:off x="431800" y="1225549"/>
            <a:ext cx="11791142" cy="1323097"/>
          </a:xfrm>
        </p:spPr>
        <p:txBody>
          <a:bodyPr numCol="2"/>
          <a:lstStyle/>
          <a:p>
            <a:pPr marL="571500" indent="-571500">
              <a:buFont typeface="Wingdings" panose="05000000000000000000" pitchFamily="2" charset="2"/>
              <a:buChar char="§"/>
            </a:pPr>
            <a:r>
              <a:rPr lang="en-US" sz="2800" dirty="0" smtClean="0"/>
              <a:t>3 separate csv files </a:t>
            </a:r>
          </a:p>
          <a:p>
            <a:pPr marL="571500" indent="-571500">
              <a:buFont typeface="Wingdings" panose="05000000000000000000" pitchFamily="2" charset="2"/>
              <a:buChar char="§"/>
            </a:pPr>
            <a:r>
              <a:rPr lang="en-US" sz="2800" dirty="0" smtClean="0"/>
              <a:t>31,701,499 total rows </a:t>
            </a:r>
          </a:p>
          <a:p>
            <a:pPr marL="571500" indent="-571500">
              <a:buFont typeface="Wingdings" panose="05000000000000000000" pitchFamily="2" charset="2"/>
              <a:buChar char="§"/>
            </a:pPr>
            <a:endParaRPr lang="en-US" sz="2800" dirty="0" smtClean="0"/>
          </a:p>
          <a:p>
            <a:pPr marL="571500" indent="-571500">
              <a:buFont typeface="Wingdings" panose="05000000000000000000" pitchFamily="2" charset="2"/>
              <a:buChar char="§"/>
            </a:pPr>
            <a:endParaRPr lang="en-US" sz="2800" dirty="0" smtClean="0"/>
          </a:p>
          <a:p>
            <a:pPr marL="571500" indent="-571500">
              <a:buFont typeface="Wingdings" panose="05000000000000000000" pitchFamily="2" charset="2"/>
              <a:buChar char="§"/>
            </a:pPr>
            <a:r>
              <a:rPr lang="en-US" sz="2800" dirty="0" smtClean="0"/>
              <a:t>27.13 procedures per individual</a:t>
            </a:r>
          </a:p>
          <a:p>
            <a:pPr marL="571500" indent="-571500">
              <a:buFont typeface="Wingdings" panose="05000000000000000000" pitchFamily="2" charset="2"/>
              <a:buChar char="§"/>
            </a:pPr>
            <a:r>
              <a:rPr lang="en-US" sz="2800" dirty="0" smtClean="0"/>
              <a:t>No missing data (yay!)</a:t>
            </a:r>
          </a:p>
          <a:p>
            <a:endParaRPr lang="en-US" sz="2800" dirty="0"/>
          </a:p>
        </p:txBody>
      </p:sp>
      <p:graphicFrame>
        <p:nvGraphicFramePr>
          <p:cNvPr id="4" name="Table 3"/>
          <p:cNvGraphicFramePr>
            <a:graphicFrameLocks noGrp="1"/>
          </p:cNvGraphicFramePr>
          <p:nvPr>
            <p:extLst>
              <p:ext uri="{D42A27DB-BD31-4B8C-83A1-F6EECF244321}">
                <p14:modId xmlns:p14="http://schemas.microsoft.com/office/powerpoint/2010/main" val="3325670323"/>
              </p:ext>
            </p:extLst>
          </p:nvPr>
        </p:nvGraphicFramePr>
        <p:xfrm>
          <a:off x="1119434" y="2645924"/>
          <a:ext cx="10845586" cy="4043680"/>
        </p:xfrm>
        <a:graphic>
          <a:graphicData uri="http://schemas.openxmlformats.org/drawingml/2006/table">
            <a:tbl>
              <a:tblPr firstRow="1" bandRow="1">
                <a:tableStyleId>{F5AB1C69-6EDB-4FF4-983F-18BD219EF322}</a:tableStyleId>
              </a:tblPr>
              <a:tblGrid>
                <a:gridCol w="3170464"/>
                <a:gridCol w="7675122"/>
              </a:tblGrid>
              <a:tr h="370840">
                <a:tc>
                  <a:txBody>
                    <a:bodyPr/>
                    <a:lstStyle/>
                    <a:p>
                      <a:r>
                        <a:rPr lang="en-US" dirty="0" smtClean="0"/>
                        <a:t>Column Name</a:t>
                      </a:r>
                      <a:endParaRPr lang="en-US" dirty="0"/>
                    </a:p>
                  </a:txBody>
                  <a:tcPr/>
                </a:tc>
                <a:tc>
                  <a:txBody>
                    <a:bodyPr/>
                    <a:lstStyle/>
                    <a:p>
                      <a:r>
                        <a:rPr lang="en-US" dirty="0" smtClean="0"/>
                        <a:t>Description</a:t>
                      </a:r>
                      <a:endParaRPr lang="en-US" dirty="0"/>
                    </a:p>
                  </a:txBody>
                  <a:tcPr/>
                </a:tc>
              </a:tr>
              <a:tr h="370840">
                <a:tc>
                  <a:txBody>
                    <a:bodyPr/>
                    <a:lstStyle/>
                    <a:p>
                      <a:r>
                        <a:rPr lang="en-US" dirty="0" smtClean="0"/>
                        <a:t>OP_PROC_ID</a:t>
                      </a:r>
                      <a:endParaRPr lang="en-US" dirty="0"/>
                    </a:p>
                  </a:txBody>
                  <a:tcPr/>
                </a:tc>
                <a:tc>
                  <a:txBody>
                    <a:bodyPr/>
                    <a:lstStyle/>
                    <a:p>
                      <a:r>
                        <a:rPr lang="en-US" dirty="0" smtClean="0"/>
                        <a:t>Encrypted procedure-level file, each row on</a:t>
                      </a:r>
                    </a:p>
                    <a:p>
                      <a:r>
                        <a:rPr lang="en-US" dirty="0" smtClean="0"/>
                        <a:t>the file has a unique value for OP_PROC_ID</a:t>
                      </a:r>
                      <a:endParaRPr lang="en-US" dirty="0"/>
                    </a:p>
                  </a:txBody>
                  <a:tcPr/>
                </a:tc>
              </a:tr>
              <a:tr h="370840">
                <a:tc>
                  <a:txBody>
                    <a:bodyPr/>
                    <a:lstStyle/>
                    <a:p>
                      <a:r>
                        <a:rPr lang="en-US" dirty="0" smtClean="0"/>
                        <a:t>BENE_SEX_IDENT_CD</a:t>
                      </a:r>
                      <a:endParaRPr lang="en-US" dirty="0"/>
                    </a:p>
                  </a:txBody>
                  <a:tcPr/>
                </a:tc>
                <a:tc>
                  <a:txBody>
                    <a:bodyPr/>
                    <a:lstStyle/>
                    <a:p>
                      <a:r>
                        <a:rPr lang="en-US" dirty="0" smtClean="0"/>
                        <a:t>Sex of the beneficiary</a:t>
                      </a:r>
                      <a:r>
                        <a:rPr lang="en-US" baseline="0" dirty="0" smtClean="0"/>
                        <a:t>, 1 = male, 2 = female</a:t>
                      </a:r>
                      <a:endParaRPr lang="en-US" dirty="0"/>
                    </a:p>
                  </a:txBody>
                  <a:tcPr/>
                </a:tc>
              </a:tr>
              <a:tr h="370840">
                <a:tc>
                  <a:txBody>
                    <a:bodyPr/>
                    <a:lstStyle/>
                    <a:p>
                      <a:r>
                        <a:rPr lang="en-US" dirty="0" smtClean="0"/>
                        <a:t>OP_CLM_ICD9_DIAG_CD</a:t>
                      </a:r>
                      <a:endParaRPr lang="en-US" dirty="0"/>
                    </a:p>
                  </a:txBody>
                  <a:tcPr/>
                </a:tc>
                <a:tc>
                  <a:txBody>
                    <a:bodyPr/>
                    <a:lstStyle/>
                    <a:p>
                      <a:r>
                        <a:rPr lang="en-US" dirty="0" smtClean="0"/>
                        <a:t>This variable indicates the primary International Classification of Diseases, version 9, Clinical Modification associated with the claim.</a:t>
                      </a:r>
                      <a:endParaRPr lang="en-US" dirty="0"/>
                    </a:p>
                  </a:txBody>
                  <a:tcPr/>
                </a:tc>
              </a:tr>
              <a:tr h="370840">
                <a:tc>
                  <a:txBody>
                    <a:bodyPr/>
                    <a:lstStyle/>
                    <a:p>
                      <a:r>
                        <a:rPr lang="en-US" dirty="0" smtClean="0"/>
                        <a:t>OP_HCPCS_CD</a:t>
                      </a:r>
                      <a:endParaRPr lang="en-US" dirty="0"/>
                    </a:p>
                  </a:txBody>
                  <a:tcPr/>
                </a:tc>
                <a:tc>
                  <a:txBody>
                    <a:bodyPr/>
                    <a:lstStyle/>
                    <a:p>
                      <a:r>
                        <a:rPr lang="en-US" dirty="0" smtClean="0"/>
                        <a:t>HCPCS (Healthcare Common Procedure Coding System) codes to identify items and procedures</a:t>
                      </a:r>
                      <a:endParaRPr lang="en-US" dirty="0"/>
                    </a:p>
                  </a:txBody>
                  <a:tcPr/>
                </a:tc>
              </a:tr>
              <a:tr h="370840">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smtClean="0"/>
                        <a:t>OP_HCPCS_UNIT_CNT</a:t>
                      </a:r>
                    </a:p>
                  </a:txBody>
                  <a:tcPr/>
                </a:tc>
                <a:tc>
                  <a:txBody>
                    <a:bodyPr/>
                    <a:lstStyle/>
                    <a:p>
                      <a:r>
                        <a:rPr lang="en-US" dirty="0" smtClean="0"/>
                        <a:t>This variable provides the count of units/services of a particular procedure (identified by the HCPCS code) that was performed.</a:t>
                      </a:r>
                      <a:endParaRPr lang="en-US" dirty="0"/>
                    </a:p>
                  </a:txBody>
                  <a:tcPr/>
                </a:tc>
              </a:tr>
              <a:tr h="370840">
                <a:tc>
                  <a:txBody>
                    <a:bodyPr/>
                    <a:lstStyle/>
                    <a:p>
                      <a:r>
                        <a:rPr lang="en-US" dirty="0" smtClean="0"/>
                        <a:t>OP_HCPCS_PMT_AMT</a:t>
                      </a:r>
                      <a:endParaRPr lang="en-US" dirty="0"/>
                    </a:p>
                  </a:txBody>
                  <a:tcPr/>
                </a:tc>
                <a:tc>
                  <a:txBody>
                    <a:bodyPr/>
                    <a:lstStyle/>
                    <a:p>
                      <a:r>
                        <a:rPr lang="en-US" dirty="0" smtClean="0"/>
                        <a:t>Payment made by Medicare for the procedure.</a:t>
                      </a:r>
                      <a:endParaRPr lang="en-US" dirty="0"/>
                    </a:p>
                  </a:txBody>
                  <a:tcPr/>
                </a:tc>
              </a:tr>
              <a:tr h="370840">
                <a:tc>
                  <a:txBody>
                    <a:bodyPr/>
                    <a:lstStyle/>
                    <a:p>
                      <a:r>
                        <a:rPr lang="en-US" dirty="0" smtClean="0"/>
                        <a:t>BENE_AGE_CAT_CD</a:t>
                      </a:r>
                      <a:endParaRPr lang="en-US" dirty="0"/>
                    </a:p>
                  </a:txBody>
                  <a:tcPr/>
                </a:tc>
                <a:tc>
                  <a:txBody>
                    <a:bodyPr/>
                    <a:lstStyle/>
                    <a:p>
                      <a:r>
                        <a:rPr lang="en-US" dirty="0" smtClean="0"/>
                        <a:t>Beneficiary's age category at end of the reference year (2008)</a:t>
                      </a:r>
                      <a:endParaRPr lang="en-US" dirty="0"/>
                    </a:p>
                  </a:txBody>
                  <a:tcPr/>
                </a:tc>
              </a:tr>
            </a:tbl>
          </a:graphicData>
        </a:graphic>
      </p:graphicFrame>
    </p:spTree>
    <p:extLst>
      <p:ext uri="{BB962C8B-B14F-4D97-AF65-F5344CB8AC3E}">
        <p14:creationId xmlns:p14="http://schemas.microsoft.com/office/powerpoint/2010/main" val="1264831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a:t>
            </a:r>
            <a:r>
              <a:rPr lang="en-US" dirty="0"/>
              <a:t>Data cont’d</a:t>
            </a:r>
          </a:p>
        </p:txBody>
      </p:sp>
      <p:sp>
        <p:nvSpPr>
          <p:cNvPr id="6" name="Content Placeholder 2"/>
          <p:cNvSpPr>
            <a:spLocks noGrp="1"/>
          </p:cNvSpPr>
          <p:nvPr>
            <p:ph sz="quarter" idx="11"/>
          </p:nvPr>
        </p:nvSpPr>
        <p:spPr>
          <a:xfrm>
            <a:off x="431800" y="1043539"/>
            <a:ext cx="11791142" cy="1323097"/>
          </a:xfrm>
        </p:spPr>
        <p:txBody>
          <a:bodyPr numCol="1"/>
          <a:lstStyle/>
          <a:p>
            <a:r>
              <a:rPr lang="en-US" sz="2800" dirty="0" smtClean="0">
                <a:solidFill>
                  <a:schemeClr val="accent5"/>
                </a:solidFill>
              </a:rPr>
              <a:t>Given eligibility requirements, most procedures are provided for people 65 years and older</a:t>
            </a:r>
            <a:endParaRPr lang="en-US" sz="2800" dirty="0">
              <a:solidFill>
                <a:schemeClr val="accent5"/>
              </a:solidFill>
            </a:endParaRPr>
          </a:p>
        </p:txBody>
      </p:sp>
      <p:pic>
        <p:nvPicPr>
          <p:cNvPr id="8" name="Picture 7"/>
          <p:cNvPicPr>
            <a:picLocks noChangeAspect="1"/>
          </p:cNvPicPr>
          <p:nvPr/>
        </p:nvPicPr>
        <p:blipFill>
          <a:blip r:embed="rId3"/>
          <a:stretch>
            <a:fillRect/>
          </a:stretch>
        </p:blipFill>
        <p:spPr>
          <a:xfrm>
            <a:off x="902883" y="1961114"/>
            <a:ext cx="11019953" cy="5021383"/>
          </a:xfrm>
          <a:prstGeom prst="rect">
            <a:avLst/>
          </a:prstGeom>
        </p:spPr>
      </p:pic>
    </p:spTree>
    <p:extLst>
      <p:ext uri="{BB962C8B-B14F-4D97-AF65-F5344CB8AC3E}">
        <p14:creationId xmlns:p14="http://schemas.microsoft.com/office/powerpoint/2010/main" val="1565944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a:t>
            </a:r>
            <a:r>
              <a:rPr lang="en-US" dirty="0"/>
              <a:t>Data cont’d</a:t>
            </a:r>
          </a:p>
        </p:txBody>
      </p:sp>
      <p:sp>
        <p:nvSpPr>
          <p:cNvPr id="6" name="Content Placeholder 2"/>
          <p:cNvSpPr>
            <a:spLocks noGrp="1"/>
          </p:cNvSpPr>
          <p:nvPr>
            <p:ph sz="quarter" idx="11"/>
          </p:nvPr>
        </p:nvSpPr>
        <p:spPr>
          <a:xfrm>
            <a:off x="431800" y="1043539"/>
            <a:ext cx="11791142" cy="1323097"/>
          </a:xfrm>
        </p:spPr>
        <p:txBody>
          <a:bodyPr numCol="1"/>
          <a:lstStyle/>
          <a:p>
            <a:r>
              <a:rPr lang="en-US" sz="2800" dirty="0" smtClean="0">
                <a:solidFill>
                  <a:schemeClr val="accent5"/>
                </a:solidFill>
              </a:rPr>
              <a:t>Majority of the procedure recipients are female </a:t>
            </a:r>
            <a:endParaRPr lang="en-US" sz="2800" dirty="0">
              <a:solidFill>
                <a:schemeClr val="accent5"/>
              </a:solidFill>
            </a:endParaRPr>
          </a:p>
        </p:txBody>
      </p:sp>
      <p:pic>
        <p:nvPicPr>
          <p:cNvPr id="3" name="Picture 2"/>
          <p:cNvPicPr>
            <a:picLocks noChangeAspect="1"/>
          </p:cNvPicPr>
          <p:nvPr/>
        </p:nvPicPr>
        <p:blipFill>
          <a:blip r:embed="rId3"/>
          <a:stretch>
            <a:fillRect/>
          </a:stretch>
        </p:blipFill>
        <p:spPr>
          <a:xfrm>
            <a:off x="572039" y="1961114"/>
            <a:ext cx="11379551" cy="2173141"/>
          </a:xfrm>
          <a:prstGeom prst="rect">
            <a:avLst/>
          </a:prstGeom>
        </p:spPr>
      </p:pic>
    </p:spTree>
    <p:extLst>
      <p:ext uri="{BB962C8B-B14F-4D97-AF65-F5344CB8AC3E}">
        <p14:creationId xmlns:p14="http://schemas.microsoft.com/office/powerpoint/2010/main" val="1509598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a:t>
            </a:r>
            <a:r>
              <a:rPr lang="en-US" dirty="0"/>
              <a:t>Data cont’d</a:t>
            </a:r>
          </a:p>
        </p:txBody>
      </p:sp>
      <p:sp>
        <p:nvSpPr>
          <p:cNvPr id="6" name="Content Placeholder 2"/>
          <p:cNvSpPr>
            <a:spLocks noGrp="1"/>
          </p:cNvSpPr>
          <p:nvPr>
            <p:ph sz="quarter" idx="11"/>
          </p:nvPr>
        </p:nvSpPr>
        <p:spPr>
          <a:xfrm>
            <a:off x="431800" y="917079"/>
            <a:ext cx="11791142" cy="1323097"/>
          </a:xfrm>
        </p:spPr>
        <p:txBody>
          <a:bodyPr numCol="1"/>
          <a:lstStyle/>
          <a:p>
            <a:r>
              <a:rPr lang="en-US" sz="2800" dirty="0" smtClean="0">
                <a:solidFill>
                  <a:schemeClr val="accent5"/>
                </a:solidFill>
              </a:rPr>
              <a:t>Most procedures focus on kidney procedures, this makes sense given age and eligibility requirements (</a:t>
            </a:r>
            <a:r>
              <a:rPr lang="en-US" sz="2800" dirty="0" smtClean="0">
                <a:solidFill>
                  <a:schemeClr val="accent5"/>
                </a:solidFill>
              </a:rPr>
              <a:t>kidney failure is a </a:t>
            </a:r>
            <a:r>
              <a:rPr lang="en-US" sz="2800" dirty="0" err="1" smtClean="0">
                <a:solidFill>
                  <a:schemeClr val="accent5"/>
                </a:solidFill>
              </a:rPr>
              <a:t>medicare</a:t>
            </a:r>
            <a:r>
              <a:rPr lang="en-US" sz="2800" dirty="0" smtClean="0">
                <a:solidFill>
                  <a:schemeClr val="accent5"/>
                </a:solidFill>
              </a:rPr>
              <a:t> qualifier)</a:t>
            </a:r>
            <a:endParaRPr lang="en-US" sz="2800" dirty="0">
              <a:solidFill>
                <a:schemeClr val="accent5"/>
              </a:solidFill>
            </a:endParaRPr>
          </a:p>
        </p:txBody>
      </p:sp>
      <p:pic>
        <p:nvPicPr>
          <p:cNvPr id="4" name="Picture 3"/>
          <p:cNvPicPr>
            <a:picLocks noChangeAspect="1"/>
          </p:cNvPicPr>
          <p:nvPr/>
        </p:nvPicPr>
        <p:blipFill>
          <a:blip r:embed="rId3"/>
          <a:stretch>
            <a:fillRect/>
          </a:stretch>
        </p:blipFill>
        <p:spPr>
          <a:xfrm>
            <a:off x="2064585" y="1899911"/>
            <a:ext cx="8394458" cy="5029200"/>
          </a:xfrm>
          <a:prstGeom prst="rect">
            <a:avLst/>
          </a:prstGeom>
        </p:spPr>
      </p:pic>
    </p:spTree>
    <p:extLst>
      <p:ext uri="{BB962C8B-B14F-4D97-AF65-F5344CB8AC3E}">
        <p14:creationId xmlns:p14="http://schemas.microsoft.com/office/powerpoint/2010/main" val="2815214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heme/theme1.xml><?xml version="1.0" encoding="utf-8"?>
<a:theme xmlns:a="http://schemas.openxmlformats.org/drawingml/2006/main" name="Limeade">
  <a:themeElements>
    <a:clrScheme name="Limeade Corporate Palette - OFFICIAL">
      <a:dk1>
        <a:srgbClr val="58585B"/>
      </a:dk1>
      <a:lt1>
        <a:srgbClr val="FFFFFF"/>
      </a:lt1>
      <a:dk2>
        <a:srgbClr val="8BC63E"/>
      </a:dk2>
      <a:lt2>
        <a:srgbClr val="B9B9B9"/>
      </a:lt2>
      <a:accent1>
        <a:srgbClr val="8BC63E"/>
      </a:accent1>
      <a:accent2>
        <a:srgbClr val="0696D7"/>
      </a:accent2>
      <a:accent3>
        <a:srgbClr val="F38A00"/>
      </a:accent3>
      <a:accent4>
        <a:srgbClr val="B9B9B9"/>
      </a:accent4>
      <a:accent5>
        <a:srgbClr val="58585B"/>
      </a:accent5>
      <a:accent6>
        <a:srgbClr val="497527"/>
      </a:accent6>
      <a:hlink>
        <a:srgbClr val="0696D7"/>
      </a:hlink>
      <a:folHlink>
        <a:srgbClr val="0696D7"/>
      </a:folHlink>
    </a:clrScheme>
    <a:fontScheme name="Custom 40">
      <a:majorFont>
        <a:latin typeface="Arial"/>
        <a:ea typeface=""/>
        <a:cs typeface=""/>
      </a:majorFont>
      <a:minorFont>
        <a:latin typeface="Arial"/>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Dec2013_PRELIM" id="{AA8BBD99-6C99-4FF7-9D0D-717EB365463F}" vid="{C01B8730-1A91-4B11-8383-ED8F6975BAA4}"/>
    </a:ext>
  </a:extLst>
</a:theme>
</file>

<file path=ppt/theme/theme2.xml><?xml version="1.0" encoding="utf-8"?>
<a:theme xmlns:a="http://schemas.openxmlformats.org/drawingml/2006/main" name="Limeade Official 2014">
  <a:themeElements>
    <a:clrScheme name="LIMEADE OFFICIAL">
      <a:dk1>
        <a:srgbClr val="58585B"/>
      </a:dk1>
      <a:lt1>
        <a:srgbClr val="FFFFFF"/>
      </a:lt1>
      <a:dk2>
        <a:srgbClr val="8BC347"/>
      </a:dk2>
      <a:lt2>
        <a:srgbClr val="BCBDC0"/>
      </a:lt2>
      <a:accent1>
        <a:srgbClr val="8BC347"/>
      </a:accent1>
      <a:accent2>
        <a:srgbClr val="0096D6"/>
      </a:accent2>
      <a:accent3>
        <a:srgbClr val="F38B00"/>
      </a:accent3>
      <a:accent4>
        <a:srgbClr val="BCBDC0"/>
      </a:accent4>
      <a:accent5>
        <a:srgbClr val="424242"/>
      </a:accent5>
      <a:accent6>
        <a:srgbClr val="4A7628"/>
      </a:accent6>
      <a:hlink>
        <a:srgbClr val="0096D6"/>
      </a:hlink>
      <a:folHlink>
        <a:srgbClr val="0096D6"/>
      </a:folHlink>
    </a:clrScheme>
    <a:fontScheme name="Limeade 2014">
      <a:majorFont>
        <a:latin typeface="HelveticaNeueLT Std Thin"/>
        <a:ea typeface=""/>
        <a:cs typeface=""/>
      </a:majorFont>
      <a:minorFont>
        <a:latin typeface="HelveticaNeueLT Std L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Dec2013_PRELIM" id="{AA8BBD99-6C99-4FF7-9D0D-717EB365463F}" vid="{C01B8730-1A91-4B11-8383-ED8F6975BAA4}"/>
    </a:ext>
  </a:extLst>
</a:theme>
</file>

<file path=ppt/theme/theme3.xml><?xml version="1.0" encoding="utf-8"?>
<a:theme xmlns:a="http://schemas.openxmlformats.org/drawingml/2006/main" name="1_Limeade Official 2014">
  <a:themeElements>
    <a:clrScheme name="LIMEADE OFFICIAL">
      <a:dk1>
        <a:srgbClr val="58585B"/>
      </a:dk1>
      <a:lt1>
        <a:srgbClr val="FFFFFF"/>
      </a:lt1>
      <a:dk2>
        <a:srgbClr val="8BC347"/>
      </a:dk2>
      <a:lt2>
        <a:srgbClr val="BCBDC0"/>
      </a:lt2>
      <a:accent1>
        <a:srgbClr val="8BC347"/>
      </a:accent1>
      <a:accent2>
        <a:srgbClr val="0096D6"/>
      </a:accent2>
      <a:accent3>
        <a:srgbClr val="F38B00"/>
      </a:accent3>
      <a:accent4>
        <a:srgbClr val="BCBDC0"/>
      </a:accent4>
      <a:accent5>
        <a:srgbClr val="424242"/>
      </a:accent5>
      <a:accent6>
        <a:srgbClr val="4A7628"/>
      </a:accent6>
      <a:hlink>
        <a:srgbClr val="0096D6"/>
      </a:hlink>
      <a:folHlink>
        <a:srgbClr val="0096D6"/>
      </a:folHlink>
    </a:clrScheme>
    <a:fontScheme name="Limeade 2014">
      <a:majorFont>
        <a:latin typeface="HelveticaNeueLT Std Thin"/>
        <a:ea typeface=""/>
        <a:cs typeface=""/>
      </a:majorFont>
      <a:minorFont>
        <a:latin typeface="HelveticaNeueLT Std L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WHITE_Dec2013_PRELIM" id="{AA8BBD99-6C99-4FF7-9D0D-717EB365463F}" vid="{C01B8730-1A91-4B11-8383-ED8F6975BAA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B88FC3ECA26D1C46B3C4C83281D2EB9C00F73838442F754E489C1CF5B56B3D95CB" ma:contentTypeVersion="63" ma:contentTypeDescription="" ma:contentTypeScope="" ma:versionID="bc247fb3bd45bc13dbc8a44fbc0b8677">
  <xsd:schema xmlns:xsd="http://www.w3.org/2001/XMLSchema" xmlns:xs="http://www.w3.org/2001/XMLSchema" xmlns:p="http://schemas.microsoft.com/office/2006/metadata/properties" xmlns:ns1="http://schemas.microsoft.com/sharepoint/v3" xmlns:ns2="2295e2e7-0eeb-498e-8716-217bb2ee6ee3" xmlns:ns3="230e9df3-be65-4c73-a93b-d1236ebd677e" xmlns:ns4="ab98d17b-1ed0-4b5b-a04f-4c2bc208878d" targetNamespace="http://schemas.microsoft.com/office/2006/metadata/properties" ma:root="true" ma:fieldsID="fd497c5b3dd90fab05e2cadb480d7ceb" ns1:_="" ns2:_="" ns3:_="" ns4:_="">
    <xsd:import namespace="http://schemas.microsoft.com/sharepoint/v3"/>
    <xsd:import namespace="2295e2e7-0eeb-498e-8716-217bb2ee6ee3"/>
    <xsd:import namespace="230e9df3-be65-4c73-a93b-d1236ebd677e"/>
    <xsd:import namespace="ab98d17b-1ed0-4b5b-a04f-4c2bc208878d"/>
    <xsd:element name="properties">
      <xsd:complexType>
        <xsd:sequence>
          <xsd:element name="documentManagement">
            <xsd:complexType>
              <xsd:all>
                <xsd:element ref="ns2:Event_x0020_Start_x0020_Date" minOccurs="0"/>
                <xsd:element ref="ns2:Event_x0020_End_x0020_Date" minOccurs="0"/>
                <xsd:element ref="ns2:Presentation_x0020_Date" minOccurs="0"/>
                <xsd:element ref="ns2:MS_x0020_Speaker" minOccurs="0"/>
                <xsd:element ref="ns2:External_x0020_Speaker" minOccurs="0"/>
                <xsd:element ref="ns2:Session_x0020_Code" minOccurs="0"/>
                <xsd:element ref="ns2:MS_x0020_Content_x0020_Owner" minOccurs="0"/>
                <xsd:element ref="ns3:TaxCatchAll" minOccurs="0"/>
                <xsd:element ref="ns2:ProductTaxHTField0" minOccurs="0"/>
                <xsd:element ref="ns3:TaxCatchAllLabel" minOccurs="0"/>
                <xsd:element ref="ns2:CampaignTaxHTField0" minOccurs="0"/>
                <xsd:element ref="ns2:TrackTaxHTField0" minOccurs="0"/>
                <xsd:element ref="ns2:Event_x0020_VenueTaxHTField0" minOccurs="0"/>
                <xsd:element ref="ns4:ma4ad93ef836408985dd0b5a8d4c5063" minOccurs="0"/>
                <xsd:element ref="ns2:Event_x0020_LocationTaxHTField0" minOccurs="0"/>
                <xsd:element ref="ns2:Event1TaxHTField0" minOccurs="0"/>
                <xsd:element ref="ns1:AverageRating" minOccurs="0"/>
                <xsd:element ref="ns1:Rating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schema>
  <xsd:schema xmlns:xsd="http://www.w3.org/2001/XMLSchema" xmlns:xs="http://www.w3.org/2001/XMLSchema" xmlns:dms="http://schemas.microsoft.com/office/2006/documentManagement/types" xmlns:pc="http://schemas.microsoft.com/office/infopath/2007/PartnerControls" targetNamespace="2295e2e7-0eeb-498e-8716-217bb2ee6ee3" elementFormDefault="qualified">
    <xsd:import namespace="http://schemas.microsoft.com/office/2006/documentManagement/types"/>
    <xsd:import namespace="http://schemas.microsoft.com/office/infopath/2007/PartnerControls"/>
    <xsd:element name="Event_x0020_Start_x0020_Date" ma:index="5" nillable="true" ma:displayName="Event Start Date" ma:format="DateOnly" ma:internalName="Event_x0020_Start_x0020_Date">
      <xsd:simpleType>
        <xsd:restriction base="dms:DateTime"/>
      </xsd:simpleType>
    </xsd:element>
    <xsd:element name="Event_x0020_End_x0020_Date" ma:index="6" nillable="true" ma:displayName="Event End Date" ma:format="DateOnly" ma:internalName="Event_x0020_End_x0020_Date">
      <xsd:simpleType>
        <xsd:restriction base="dms:DateTime"/>
      </xsd:simpleType>
    </xsd:element>
    <xsd:element name="Presentation_x0020_Date" ma:index="7" nillable="true" ma:displayName="Presentation Date" ma:format="DateOnly" ma:indexed="true" ma:internalName="Presentation_x0020_Date" ma:readOnly="false">
      <xsd:simpleType>
        <xsd:restriction base="dms:DateTime"/>
      </xsd:simpleType>
    </xsd:element>
    <xsd:element name="MS_x0020_Speaker" ma:index="8" nillable="true" ma:displayName="MS Speaker" ma:indexed="true" ma:list="UserInfo" ma:SharePointGroup="0" ma:internalName="MS_x0020_Speak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9" nillable="true" ma:displayName="External Speaker" ma:internalName="External_x0020_Speaker">
      <xsd:simpleType>
        <xsd:restriction base="dms:Text">
          <xsd:maxLength value="255"/>
        </xsd:restriction>
      </xsd:simpleType>
    </xsd:element>
    <xsd:element name="Session_x0020_Code" ma:index="13" nillable="true" ma:displayName="Session Code" ma:internalName="Session_x0020_Code" ma:readOnly="false">
      <xsd:simpleType>
        <xsd:restriction base="dms:Text">
          <xsd:maxLength value="255"/>
        </xsd:restriction>
      </xsd:simpleType>
    </xsd:element>
    <xsd:element name="MS_x0020_Content_x0020_Owner" ma:index="15"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ductTaxHTField0" ma:index="19" nillable="true" ma:taxonomy="true" ma:internalName="ProductTaxHTField0" ma:taxonomyFieldName="Product" ma:displayName="Product" ma:readOnly="false" ma:default="" ma:fieldId="{59a4a0b0-ed64-4542-a55e-4a6c70bd0ce0}"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CampaignTaxHTField0" ma:index="22" nillable="true" ma:taxonomy="true" ma:internalName="CampaignTaxHTField0" ma:taxonomyFieldName="Campaign" ma:displayName="Campaign" ma:default="" ma:fieldId="{bcb0c99d-b00c-42c6-a16b-e1e19731231d}"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TrackTaxHTField0" ma:index="23" nillable="true" ma:taxonomy="true" ma:internalName="TrackTaxHTField0" ma:taxonomyFieldName="Track" ma:displayName="Track" ma:readOnly="false" ma:default="" ma:fieldId="{95cacdfb-fc4c-4855-b7e7-906e6cf614c7}" ma:sspId="e385fb40-52d4-4fae-9c5b-3e8ff8a5878e" ma:termSetId="0e8a185d-72dd-4c1d-8327-06082ee7fbb4" ma:anchorId="00000000-0000-0000-0000-000000000000" ma:open="false" ma:isKeyword="false">
      <xsd:complexType>
        <xsd:sequence>
          <xsd:element ref="pc:Terms" minOccurs="0" maxOccurs="1"/>
        </xsd:sequence>
      </xsd:complexType>
    </xsd:element>
    <xsd:element name="Event_x0020_VenueTaxHTField0" ma:index="25" nillable="true" ma:taxonomy="true" ma:internalName="Event_x0020_VenueTaxHTField0" ma:taxonomyFieldName="Event_x0020_Venue" ma:displayName="Event Venue" ma:readOnly="false" ma:default="" ma:fieldId="{72225233-bea3-47c9-bcc0-70aff672e91a}" ma:sspId="e385fb40-52d4-4fae-9c5b-3e8ff8a5878e" ma:termSetId="8280d8e6-c94b-487a-bd8b-a7d74984b60f" ma:anchorId="00000000-0000-0000-0000-000000000000" ma:open="false" ma:isKeyword="false">
      <xsd:complexType>
        <xsd:sequence>
          <xsd:element ref="pc:Terms" minOccurs="0" maxOccurs="1"/>
        </xsd:sequence>
      </xsd:complexType>
    </xsd:element>
    <xsd:element name="Event_x0020_LocationTaxHTField0" ma:index="27" nillable="true" ma:taxonomy="true" ma:internalName="Event_x0020_LocationTaxHTField0" ma:taxonomyFieldName="Event_x0020_Location" ma:displayName="Event Location" ma:readOnly="false" ma:default="" ma:fieldId="{721246b6-18f0-4d78-9fb7-960f4884f52f}" ma:sspId="e385fb40-52d4-4fae-9c5b-3e8ff8a5878e" ma:termSetId="9f38d074-2cf4-4ed1-a6e5-5a4bce426041" ma:anchorId="00000000-0000-0000-0000-000000000000" ma:open="false" ma:isKeyword="false">
      <xsd:complexType>
        <xsd:sequence>
          <xsd:element ref="pc:Terms" minOccurs="0" maxOccurs="1"/>
        </xsd:sequence>
      </xsd:complexType>
    </xsd:element>
    <xsd:element name="Event1TaxHTField0" ma:index="30" nillable="true" ma:taxonomy="true" ma:internalName="Event1TaxHTField0" ma:taxonomyFieldName="Event1" ma:displayName="Event Name" ma:indexed="true" ma:readOnly="false" ma:default="" ma:fieldId="{173efa96-a0c5-4b7e-a5c5-ebf0027a79b9}" ma:sspId="e385fb40-52d4-4fae-9c5b-3e8ff8a5878e" ma:termSetId="a93ddb37-2243-4aad-9cf2-0d00c5bfa8eb"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09db2fa7-4ee4-4bb3-80e9-fade681f539b}" ma:internalName="TaxCatchAll" ma:showField="CatchAllData" ma:web="2295e2e7-0eeb-498e-8716-217bb2ee6ee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09db2fa7-4ee4-4bb3-80e9-fade681f539b}" ma:internalName="TaxCatchAllLabel" ma:readOnly="true" ma:showField="CatchAllDataLabel" ma:web="2295e2e7-0eeb-498e-8716-217bb2ee6ee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ab98d17b-1ed0-4b5b-a04f-4c2bc208878d" elementFormDefault="qualified">
    <xsd:import namespace="http://schemas.microsoft.com/office/2006/documentManagement/types"/>
    <xsd:import namespace="http://schemas.microsoft.com/office/infopath/2007/PartnerControls"/>
    <xsd:element name="ma4ad93ef836408985dd0b5a8d4c5063" ma:index="26" nillable="true" ma:taxonomy="true" ma:internalName="ma4ad93ef836408985dd0b5a8d4c5063" ma:taxonomyFieldName="Audience" ma:displayName="Audience" ma:readOnly="false" ma:default="" ma:fieldId="{6a4ad93e-f836-4089-85dd-0b5a8d4c5063}" ma:taxonomyMulti="true" ma:sspId="e385fb40-52d4-4fae-9c5b-3e8ff8a5878e" ma:termSetId="147febbf-7221-47e1-ac97-bfa1a8e909cb" ma:anchorId="00000000-0000-0000-0000-000000000000" ma:open="fals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8"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rackTaxHTField0 xmlns="2295e2e7-0eeb-498e-8716-217bb2ee6ee3">
      <Terms xmlns="http://schemas.microsoft.com/office/infopath/2007/PartnerControls"/>
    </TrackTaxHTField0>
    <CampaignTaxHTField0 xmlns="2295e2e7-0eeb-498e-8716-217bb2ee6ee3">
      <Terms xmlns="http://schemas.microsoft.com/office/infopath/2007/PartnerControls"/>
    </CampaignTaxHTField0>
    <Event_x0020_End_x0020_Date xmlns="2295e2e7-0eeb-498e-8716-217bb2ee6ee3" xsi:nil="true"/>
    <Event_x0020_Start_x0020_Date xmlns="2295e2e7-0eeb-498e-8716-217bb2ee6ee3" xsi:nil="true"/>
    <MS_x0020_Speaker xmlns="2295e2e7-0eeb-498e-8716-217bb2ee6ee3">
      <UserInfo>
        <DisplayName/>
        <AccountId xsi:nil="true"/>
        <AccountType/>
      </UserInfo>
    </MS_x0020_Speaker>
    <External_x0020_Speaker xmlns="2295e2e7-0eeb-498e-8716-217bb2ee6ee3" xsi:nil="true"/>
    <Session_x0020_Code xmlns="2295e2e7-0eeb-498e-8716-217bb2ee6ee3" xsi:nil="true"/>
    <ProductTaxHTField0 xmlns="2295e2e7-0eeb-498e-8716-217bb2ee6ee3">
      <Terms xmlns="http://schemas.microsoft.com/office/infopath/2007/PartnerControls"/>
    </ProductTaxHTField0>
    <Presentation_x0020_Date xmlns="2295e2e7-0eeb-498e-8716-217bb2ee6ee3" xsi:nil="true"/>
    <Event_x0020_LocationTaxHTField0 xmlns="2295e2e7-0eeb-498e-8716-217bb2ee6ee3">
      <Terms xmlns="http://schemas.microsoft.com/office/infopath/2007/PartnerControls"/>
    </Event_x0020_LocationTaxHTField0>
    <Event1TaxHTField0 xmlns="2295e2e7-0eeb-498e-8716-217bb2ee6ee3">
      <Terms xmlns="http://schemas.microsoft.com/office/infopath/2007/PartnerControls">
        <TermInfo xmlns="http://schemas.microsoft.com/office/infopath/2007/PartnerControls">
          <TermName xmlns="http://schemas.microsoft.com/office/infopath/2007/PartnerControls">Unassigned</TermName>
          <TermId xmlns="http://schemas.microsoft.com/office/infopath/2007/PartnerControls">2c8af875-f38a-40b8-a0a9-056aed3fc8c0</TermId>
        </TermInfo>
      </Terms>
    </Event1TaxHTField0>
    <MS_x0020_Content_x0020_Owner xmlns="2295e2e7-0eeb-498e-8716-217bb2ee6ee3">
      <UserInfo>
        <DisplayName/>
        <AccountId xsi:nil="true"/>
        <AccountType/>
      </UserInfo>
    </MS_x0020_Content_x0020_Owner>
    <Event_x0020_VenueTaxHTField0 xmlns="2295e2e7-0eeb-498e-8716-217bb2ee6ee3">
      <Terms xmlns="http://schemas.microsoft.com/office/infopath/2007/PartnerControls"/>
    </Event_x0020_VenueTaxHTField0>
    <TaxCatchAll xmlns="230e9df3-be65-4c73-a93b-d1236ebd677e">
      <Value>622</Value>
    </TaxCatchAll>
    <AverageRating xmlns="http://schemas.microsoft.com/sharepoint/v3" xsi:nil="true"/>
    <ma4ad93ef836408985dd0b5a8d4c5063 xmlns="ab98d17b-1ed0-4b5b-a04f-4c2bc208878d">
      <Terms xmlns="http://schemas.microsoft.com/office/infopath/2007/PartnerControls"/>
    </ma4ad93ef836408985dd0b5a8d4c5063>
  </documentManagement>
</p:properties>
</file>

<file path=customXml/itemProps1.xml><?xml version="1.0" encoding="utf-8"?>
<ds:datastoreItem xmlns:ds="http://schemas.openxmlformats.org/officeDocument/2006/customXml" ds:itemID="{F99CBA77-5F0C-4E6A-AC9B-93FFDA2D35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295e2e7-0eeb-498e-8716-217bb2ee6ee3"/>
    <ds:schemaRef ds:uri="230e9df3-be65-4c73-a93b-d1236ebd677e"/>
    <ds:schemaRef ds:uri="ab98d17b-1ed0-4b5b-a04f-4c2bc208878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230e9df3-be65-4c73-a93b-d1236ebd677e"/>
    <ds:schemaRef ds:uri="http://schemas.microsoft.com/office/2006/documentManagement/types"/>
    <ds:schemaRef ds:uri="http://schemas.openxmlformats.org/package/2006/metadata/core-properties"/>
    <ds:schemaRef ds:uri="http://schemas.microsoft.com/sharepoint/v3"/>
    <ds:schemaRef ds:uri="2295e2e7-0eeb-498e-8716-217bb2ee6ee3"/>
    <ds:schemaRef ds:uri="http://purl.org/dc/terms/"/>
    <ds:schemaRef ds:uri="http://schemas.microsoft.com/office/infopath/2007/PartnerControls"/>
    <ds:schemaRef ds:uri="ab98d17b-1ed0-4b5b-a04f-4c2bc208878d"/>
    <ds:schemaRef ds:uri="http://purl.org/dc/dcmitype/"/>
    <ds:schemaRef ds:uri="http://schemas.microsoft.com/office/2006/metadata/propertie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28961</TotalTime>
  <Words>1118</Words>
  <Application>Microsoft Office PowerPoint</Application>
  <PresentationFormat>Custom</PresentationFormat>
  <Paragraphs>83</Paragraphs>
  <Slides>14</Slides>
  <Notes>5</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14</vt:i4>
      </vt:variant>
    </vt:vector>
  </HeadingPairs>
  <TitlesOfParts>
    <vt:vector size="25" baseType="lpstr">
      <vt:lpstr>Arial</vt:lpstr>
      <vt:lpstr>Helvetica Neue</vt:lpstr>
      <vt:lpstr>HelveticaNeueLT Std Lt</vt:lpstr>
      <vt:lpstr>HelveticaNeueLT Std Thin</vt:lpstr>
      <vt:lpstr>Lucida Grande</vt:lpstr>
      <vt:lpstr>Segoe Semibold</vt:lpstr>
      <vt:lpstr>Segoe UI</vt:lpstr>
      <vt:lpstr>Wingdings</vt:lpstr>
      <vt:lpstr>Limeade</vt:lpstr>
      <vt:lpstr>Limeade Official 2014</vt:lpstr>
      <vt:lpstr>1_Limeade Official 2014</vt:lpstr>
      <vt:lpstr>PowerPoint Presentation</vt:lpstr>
      <vt:lpstr>PowerPoint Presentation</vt:lpstr>
      <vt:lpstr>PowerPoint Presentation</vt:lpstr>
      <vt:lpstr>Where are the data? https://www.cms.gov/Research-Statistics-Data-and-Systems/Statistics-Trends-and-Reports/BSAPUFS/Outpatient_Proc.html    </vt:lpstr>
      <vt:lpstr>About The Data</vt:lpstr>
      <vt:lpstr>About The Data cont’d</vt:lpstr>
      <vt:lpstr>About The Data cont’d</vt:lpstr>
      <vt:lpstr>About The Data cont’d</vt:lpstr>
      <vt:lpstr>About The Data cont’d</vt:lpstr>
      <vt:lpstr>About The Data cont’d</vt:lpstr>
      <vt:lpstr>About The Data cont’d</vt:lpstr>
      <vt:lpstr>About The Data cont’d</vt:lpstr>
      <vt:lpstr>Key tasks</vt:lpstr>
      <vt:lpstr>WHY?: I really want to play with building a recommendation engine and…         I believe precision medicine is          the future of medicine</vt:lpstr>
    </vt:vector>
  </TitlesOfParts>
  <Manager/>
  <Company>Limeade, Inc</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Limeade Corporate PowerPoint Template</dc:title>
  <dc:subject>v2014.2.0</dc:subject>
  <dc:creator>Limeade Marketing</dc:creator>
  <cp:keywords/>
  <dc:description>created 27 August 2014</dc:description>
  <cp:lastModifiedBy>Joshua Weaver (AIM Consulting Group)</cp:lastModifiedBy>
  <cp:revision>811</cp:revision>
  <cp:lastPrinted>2015-01-22T23:37:51Z</cp:lastPrinted>
  <dcterms:created xsi:type="dcterms:W3CDTF">2014-07-10T13:59:51Z</dcterms:created>
  <dcterms:modified xsi:type="dcterms:W3CDTF">2015-12-03T08:00:14Z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0x010100B88FC3ECA26D1C46B3C4C83281D2EB9C00F73838442F754E489C1CF5B56B3D95CB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ies>
</file>